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9" d="100"/>
          <a:sy n="99" d="100"/>
        </p:scale>
        <p:origin x="17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D12F9-6CB1-479D-8ADA-EE4469DEC61D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E97-703E-47F1-991F-CD273FC95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8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FDF1B72-5CDC-4B74-938A-D65B3FDFAAB5}"/>
              </a:ext>
            </a:extLst>
          </p:cNvPr>
          <p:cNvSpPr txBox="1"/>
          <p:nvPr/>
        </p:nvSpPr>
        <p:spPr>
          <a:xfrm>
            <a:off x="914400" y="3071795"/>
            <a:ext cx="73440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3000" dirty="0">
                <a:solidFill>
                  <a:srgbClr val="151A6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EMPLOYEE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0858B3-8249-4B7E-B6F6-F9E05CED43E7}"/>
              </a:ext>
            </a:extLst>
          </p:cNvPr>
          <p:cNvSpPr txBox="1"/>
          <p:nvPr/>
        </p:nvSpPr>
        <p:spPr>
          <a:xfrm>
            <a:off x="960566" y="3931717"/>
            <a:ext cx="71488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100" spc="2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Line</a:t>
            </a:r>
          </a:p>
          <a:p>
            <a:pPr algn="ctr" defTabSz="914400"/>
            <a:r>
              <a:rPr lang="en-US" sz="2100" spc="2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of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F3003A-8311-4BE3-A496-F4FCE76AF9C3}"/>
              </a:ext>
            </a:extLst>
          </p:cNvPr>
          <p:cNvSpPr txBox="1"/>
          <p:nvPr/>
        </p:nvSpPr>
        <p:spPr>
          <a:xfrm>
            <a:off x="1146890" y="5259656"/>
            <a:ext cx="6803136" cy="245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Friday, March 9</a:t>
            </a:r>
            <a:r>
              <a:rPr lang="en-US" sz="2100" spc="100" baseline="300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2018</a:t>
            </a:r>
          </a:p>
          <a:p>
            <a:pPr algn="ctr" defTabSz="914400">
              <a:lnSpc>
                <a:spcPct val="150000"/>
              </a:lnSpc>
            </a:pP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Time: 0 AM</a:t>
            </a:r>
            <a:b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Name</a:t>
            </a:r>
          </a:p>
          <a:p>
            <a:pPr algn="ctr" defTabSz="914400">
              <a:lnSpc>
                <a:spcPct val="150000"/>
              </a:lnSpc>
            </a:pP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algn="ctr" defTabSz="914400">
              <a:lnSpc>
                <a:spcPct val="150000"/>
              </a:lnSpc>
            </a:pPr>
            <a:r>
              <a:rPr lang="en-US" sz="2100" spc="100" dirty="0">
                <a:solidFill>
                  <a:srgbClr val="151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RSVP: Name &amp; Contact Number/Email</a:t>
            </a:r>
          </a:p>
        </p:txBody>
      </p:sp>
    </p:spTree>
    <p:extLst>
      <p:ext uri="{BB962C8B-B14F-4D97-AF65-F5344CB8AC3E}">
        <p14:creationId xmlns:p14="http://schemas.microsoft.com/office/powerpoint/2010/main" val="292344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Leija, Stefanie - PWE</dc:creator>
  <cp:lastModifiedBy>Leija, Stefanie - PWE</cp:lastModifiedBy>
  <cp:revision>3</cp:revision>
  <dcterms:created xsi:type="dcterms:W3CDTF">2019-03-14T20:30:28Z</dcterms:created>
  <dcterms:modified xsi:type="dcterms:W3CDTF">2019-03-19T16:34:09Z</dcterms:modified>
</cp:coreProperties>
</file>