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1"/>
    <p:sldMasterId id="2147483840" r:id="rId2"/>
  </p:sldMasterIdLst>
  <p:notesMasterIdLst>
    <p:notesMasterId r:id="rId31"/>
  </p:notesMasterIdLst>
  <p:sldIdLst>
    <p:sldId id="371" r:id="rId3"/>
    <p:sldId id="527" r:id="rId4"/>
    <p:sldId id="435" r:id="rId5"/>
    <p:sldId id="627" r:id="rId6"/>
    <p:sldId id="525" r:id="rId7"/>
    <p:sldId id="416" r:id="rId8"/>
    <p:sldId id="357" r:id="rId9"/>
    <p:sldId id="370" r:id="rId10"/>
    <p:sldId id="301" r:id="rId11"/>
    <p:sldId id="315" r:id="rId12"/>
    <p:sldId id="312" r:id="rId13"/>
    <p:sldId id="319" r:id="rId14"/>
    <p:sldId id="317" r:id="rId15"/>
    <p:sldId id="313" r:id="rId16"/>
    <p:sldId id="292" r:id="rId17"/>
    <p:sldId id="318" r:id="rId18"/>
    <p:sldId id="310" r:id="rId19"/>
    <p:sldId id="361" r:id="rId20"/>
    <p:sldId id="578" r:id="rId21"/>
    <p:sldId id="365" r:id="rId22"/>
    <p:sldId id="364" r:id="rId23"/>
    <p:sldId id="366" r:id="rId24"/>
    <p:sldId id="367" r:id="rId25"/>
    <p:sldId id="356" r:id="rId26"/>
    <p:sldId id="306" r:id="rId27"/>
    <p:sldId id="327" r:id="rId28"/>
    <p:sldId id="320" r:id="rId29"/>
    <p:sldId id="3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1"/>
    <a:srgbClr val="F68D2E"/>
    <a:srgbClr val="2088A7"/>
    <a:srgbClr val="007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" autoAdjust="0"/>
    <p:restoredTop sz="93907" autoAdjust="0"/>
  </p:normalViewPr>
  <p:slideViewPr>
    <p:cSldViewPr snapToGrid="0" snapToObjects="1">
      <p:cViewPr>
        <p:scale>
          <a:sx n="75" d="100"/>
          <a:sy n="75" d="100"/>
        </p:scale>
        <p:origin x="234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24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97-4090-8608-040749D072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97-4090-8608-040749D072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97-4090-8608-040749D0729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97-4090-8608-040749D07291}"/>
              </c:ext>
            </c:extLst>
          </c:dPt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97-4090-8608-040749D07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0D-4482-A701-32CBDADD12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30</c:v>
                </c:pt>
                <c:pt idx="2">
                  <c:v>10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0D-4482-A701-32CBDADD12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15</c:v>
                </c:pt>
                <c:pt idx="1">
                  <c:v>50</c:v>
                </c:pt>
                <c:pt idx="2">
                  <c:v>15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0D-4482-A701-32CBDADD12B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Ex 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  <c:pt idx="2">
                  <c:v>20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0D-4482-A701-32CBDADD1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966043776"/>
        <c:axId val="-966039008"/>
      </c:barChart>
      <c:catAx>
        <c:axId val="-96604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1E6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66039008"/>
        <c:crosses val="autoZero"/>
        <c:auto val="1"/>
        <c:lblAlgn val="ctr"/>
        <c:lblOffset val="100"/>
        <c:noMultiLvlLbl val="0"/>
      </c:catAx>
      <c:valAx>
        <c:axId val="-96603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1E6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6604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B6-4C01-AE85-2807844E40A0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B6-4C01-AE85-2807844E40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B6-4C01-AE85-2807844E40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B6-4C01-AE85-2807844E40A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B6-4C01-AE85-2807844E4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37-46AD-91F4-694A59A7FC6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37-46AD-91F4-694A59A7FC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37-46AD-91F4-694A59A7FC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37-46AD-91F4-694A59A7FC6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37-46AD-91F4-694A59A7F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7A-4777-AE1E-55EEFB8DE6A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7A-4777-AE1E-55EEFB8DE6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7A-4777-AE1E-55EEFB8DE6AD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37A-4777-AE1E-55EEFB8DE6A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7A-4777-AE1E-55EEFB8DE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BCEEA-DB45-D240-A308-054212E3A00C}" type="doc">
      <dgm:prSet loTypeId="urn:microsoft.com/office/officeart/2005/8/layout/matrix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A4899A4-C8A3-AA48-AD4F-C2ADFE8C1C85}">
      <dgm:prSet phldrT="[Text]" custT="1"/>
      <dgm:spPr>
        <a:ln>
          <a:noFill/>
        </a:ln>
      </dgm:spPr>
      <dgm:t>
        <a:bodyPr/>
        <a:lstStyle/>
        <a:p>
          <a:r>
            <a:rPr lang="en-US" sz="2800" dirty="0"/>
            <a:t>Sample</a:t>
          </a:r>
        </a:p>
      </dgm:t>
    </dgm:pt>
    <dgm:pt modelId="{9FF4BF51-224A-E944-8E5A-28D46BE1FF02}" type="parTrans" cxnId="{C3E1C0A4-B5BB-3A4E-9DEE-0385F2D799F3}">
      <dgm:prSet/>
      <dgm:spPr/>
      <dgm:t>
        <a:bodyPr/>
        <a:lstStyle/>
        <a:p>
          <a:endParaRPr lang="en-US"/>
        </a:p>
      </dgm:t>
    </dgm:pt>
    <dgm:pt modelId="{1CFFA0B5-34E4-F44E-A826-85FCD6919147}" type="sibTrans" cxnId="{C3E1C0A4-B5BB-3A4E-9DEE-0385F2D799F3}">
      <dgm:prSet/>
      <dgm:spPr/>
      <dgm:t>
        <a:bodyPr/>
        <a:lstStyle/>
        <a:p>
          <a:endParaRPr lang="en-US"/>
        </a:p>
      </dgm:t>
    </dgm:pt>
    <dgm:pt modelId="{914DB428-D029-2649-9043-0315AFDE023D}">
      <dgm:prSet phldrT="[Text]" custT="1"/>
      <dgm:spPr>
        <a:solidFill>
          <a:srgbClr val="2088A7"/>
        </a:solidFill>
        <a:ln>
          <a:noFill/>
        </a:ln>
      </dgm:spPr>
      <dgm:t>
        <a:bodyPr/>
        <a:lstStyle/>
        <a:p>
          <a:r>
            <a:rPr lang="en-US" sz="2800" dirty="0"/>
            <a:t>Sample</a:t>
          </a:r>
        </a:p>
      </dgm:t>
    </dgm:pt>
    <dgm:pt modelId="{6D31413D-FBF8-E84A-9201-BD6796BDC178}" type="parTrans" cxnId="{FA94867F-9069-714A-A167-B2E6F37555D6}">
      <dgm:prSet/>
      <dgm:spPr/>
      <dgm:t>
        <a:bodyPr/>
        <a:lstStyle/>
        <a:p>
          <a:endParaRPr lang="en-US"/>
        </a:p>
      </dgm:t>
    </dgm:pt>
    <dgm:pt modelId="{009ACC34-2941-0A47-8667-7584A1915758}" type="sibTrans" cxnId="{FA94867F-9069-714A-A167-B2E6F37555D6}">
      <dgm:prSet/>
      <dgm:spPr/>
      <dgm:t>
        <a:bodyPr/>
        <a:lstStyle/>
        <a:p>
          <a:endParaRPr lang="en-US"/>
        </a:p>
      </dgm:t>
    </dgm:pt>
    <dgm:pt modelId="{B8BC8DA3-1380-C747-BD47-AD2519620FF8}">
      <dgm:prSet phldrT="[Text]" custT="1"/>
      <dgm:spPr>
        <a:ln>
          <a:noFill/>
        </a:ln>
      </dgm:spPr>
      <dgm:t>
        <a:bodyPr/>
        <a:lstStyle/>
        <a:p>
          <a:r>
            <a:rPr lang="en-US" sz="2800" dirty="0"/>
            <a:t>Sample</a:t>
          </a:r>
        </a:p>
      </dgm:t>
    </dgm:pt>
    <dgm:pt modelId="{92E3142A-E63E-494A-960D-2D7D9A3EB6EA}" type="parTrans" cxnId="{1ACF987F-EB9F-A34B-AB26-3C80013ADAA8}">
      <dgm:prSet/>
      <dgm:spPr/>
      <dgm:t>
        <a:bodyPr/>
        <a:lstStyle/>
        <a:p>
          <a:endParaRPr lang="en-US"/>
        </a:p>
      </dgm:t>
    </dgm:pt>
    <dgm:pt modelId="{F44F5B7E-2375-8A46-BE74-3B308207B2A3}" type="sibTrans" cxnId="{1ACF987F-EB9F-A34B-AB26-3C80013ADAA8}">
      <dgm:prSet/>
      <dgm:spPr/>
      <dgm:t>
        <a:bodyPr/>
        <a:lstStyle/>
        <a:p>
          <a:endParaRPr lang="en-US"/>
        </a:p>
      </dgm:t>
    </dgm:pt>
    <dgm:pt modelId="{D25B0B39-03FA-AA4A-B93B-84533A8EEC42}">
      <dgm:prSet phldrT="[Text]" custT="1"/>
      <dgm:spPr>
        <a:ln>
          <a:noFill/>
        </a:ln>
      </dgm:spPr>
      <dgm:t>
        <a:bodyPr/>
        <a:lstStyle/>
        <a:p>
          <a:r>
            <a:rPr lang="en-US" sz="2800" dirty="0"/>
            <a:t>Sample</a:t>
          </a:r>
        </a:p>
      </dgm:t>
    </dgm:pt>
    <dgm:pt modelId="{2AB2812C-5993-2C4D-BC77-B7C6A914519B}" type="parTrans" cxnId="{ED7381F6-CE39-254E-AB36-8AE0A7E7D870}">
      <dgm:prSet/>
      <dgm:spPr/>
      <dgm:t>
        <a:bodyPr/>
        <a:lstStyle/>
        <a:p>
          <a:endParaRPr lang="en-US"/>
        </a:p>
      </dgm:t>
    </dgm:pt>
    <dgm:pt modelId="{8FFDD18E-50AC-3647-9859-8DC565EE0953}" type="sibTrans" cxnId="{ED7381F6-CE39-254E-AB36-8AE0A7E7D870}">
      <dgm:prSet/>
      <dgm:spPr/>
      <dgm:t>
        <a:bodyPr/>
        <a:lstStyle/>
        <a:p>
          <a:endParaRPr lang="en-US"/>
        </a:p>
      </dgm:t>
    </dgm:pt>
    <dgm:pt modelId="{25A44947-4DE3-6146-98AA-1CC79945E30D}" type="pres">
      <dgm:prSet presAssocID="{81BBCEEA-DB45-D240-A308-054212E3A00C}" presName="matrix" presStyleCnt="0">
        <dgm:presLayoutVars>
          <dgm:chMax val="1"/>
          <dgm:dir/>
          <dgm:resizeHandles val="exact"/>
        </dgm:presLayoutVars>
      </dgm:prSet>
      <dgm:spPr/>
    </dgm:pt>
    <dgm:pt modelId="{CD6011B9-7593-184D-BE4E-6FA140F49847}" type="pres">
      <dgm:prSet presAssocID="{81BBCEEA-DB45-D240-A308-054212E3A00C}" presName="diamond" presStyleLbl="bgShp" presStyleIdx="0" presStyleCnt="1"/>
      <dgm:spPr>
        <a:solidFill>
          <a:schemeClr val="bg1">
            <a:lumMod val="85000"/>
          </a:schemeClr>
        </a:solidFill>
      </dgm:spPr>
    </dgm:pt>
    <dgm:pt modelId="{4D32948C-FA87-4049-8665-6723A98C8685}" type="pres">
      <dgm:prSet presAssocID="{81BBCEEA-DB45-D240-A308-054212E3A00C}" presName="quad1" presStyleLbl="node1" presStyleIdx="0" presStyleCnt="4" custLinFactNeighborY="149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732B70DE-33CF-C845-9598-EBA720861F0E}" type="pres">
      <dgm:prSet presAssocID="{81BBCEEA-DB45-D240-A308-054212E3A00C}" presName="quad2" presStyleLbl="node1" presStyleIdx="1" presStyleCnt="4" custLinFactNeighborY="149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7190A535-16E4-DC40-B72C-9A19AD176691}" type="pres">
      <dgm:prSet presAssocID="{81BBCEEA-DB45-D240-A308-054212E3A00C}" presName="quad3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1F6860EB-9F2A-0547-889A-5E11713C920E}" type="pres">
      <dgm:prSet presAssocID="{81BBCEEA-DB45-D240-A308-054212E3A00C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</dgm:ptLst>
  <dgm:cxnLst>
    <dgm:cxn modelId="{E7B5E369-44D0-094E-A7BB-A7A91E2AD7CF}" type="presOf" srcId="{B8BC8DA3-1380-C747-BD47-AD2519620FF8}" destId="{7190A535-16E4-DC40-B72C-9A19AD176691}" srcOrd="0" destOrd="0" presId="urn:microsoft.com/office/officeart/2005/8/layout/matrix3"/>
    <dgm:cxn modelId="{FA94867F-9069-714A-A167-B2E6F37555D6}" srcId="{81BBCEEA-DB45-D240-A308-054212E3A00C}" destId="{914DB428-D029-2649-9043-0315AFDE023D}" srcOrd="1" destOrd="0" parTransId="{6D31413D-FBF8-E84A-9201-BD6796BDC178}" sibTransId="{009ACC34-2941-0A47-8667-7584A1915758}"/>
    <dgm:cxn modelId="{1ACF987F-EB9F-A34B-AB26-3C80013ADAA8}" srcId="{81BBCEEA-DB45-D240-A308-054212E3A00C}" destId="{B8BC8DA3-1380-C747-BD47-AD2519620FF8}" srcOrd="2" destOrd="0" parTransId="{92E3142A-E63E-494A-960D-2D7D9A3EB6EA}" sibTransId="{F44F5B7E-2375-8A46-BE74-3B308207B2A3}"/>
    <dgm:cxn modelId="{B9A2B98A-2CFF-3B4E-A772-CB584D33C1DF}" type="presOf" srcId="{81BBCEEA-DB45-D240-A308-054212E3A00C}" destId="{25A44947-4DE3-6146-98AA-1CC79945E30D}" srcOrd="0" destOrd="0" presId="urn:microsoft.com/office/officeart/2005/8/layout/matrix3"/>
    <dgm:cxn modelId="{C3E1C0A4-B5BB-3A4E-9DEE-0385F2D799F3}" srcId="{81BBCEEA-DB45-D240-A308-054212E3A00C}" destId="{4A4899A4-C8A3-AA48-AD4F-C2ADFE8C1C85}" srcOrd="0" destOrd="0" parTransId="{9FF4BF51-224A-E944-8E5A-28D46BE1FF02}" sibTransId="{1CFFA0B5-34E4-F44E-A826-85FCD6919147}"/>
    <dgm:cxn modelId="{57D50DB0-F5C5-2B44-8E61-B9B6B2C97928}" type="presOf" srcId="{4A4899A4-C8A3-AA48-AD4F-C2ADFE8C1C85}" destId="{4D32948C-FA87-4049-8665-6723A98C8685}" srcOrd="0" destOrd="0" presId="urn:microsoft.com/office/officeart/2005/8/layout/matrix3"/>
    <dgm:cxn modelId="{8A057AB9-7584-E04A-B00C-D1745677E44F}" type="presOf" srcId="{914DB428-D029-2649-9043-0315AFDE023D}" destId="{732B70DE-33CF-C845-9598-EBA720861F0E}" srcOrd="0" destOrd="0" presId="urn:microsoft.com/office/officeart/2005/8/layout/matrix3"/>
    <dgm:cxn modelId="{385BDFE4-1107-4A4C-AF79-79292B639688}" type="presOf" srcId="{D25B0B39-03FA-AA4A-B93B-84533A8EEC42}" destId="{1F6860EB-9F2A-0547-889A-5E11713C920E}" srcOrd="0" destOrd="0" presId="urn:microsoft.com/office/officeart/2005/8/layout/matrix3"/>
    <dgm:cxn modelId="{ED7381F6-CE39-254E-AB36-8AE0A7E7D870}" srcId="{81BBCEEA-DB45-D240-A308-054212E3A00C}" destId="{D25B0B39-03FA-AA4A-B93B-84533A8EEC42}" srcOrd="3" destOrd="0" parTransId="{2AB2812C-5993-2C4D-BC77-B7C6A914519B}" sibTransId="{8FFDD18E-50AC-3647-9859-8DC565EE0953}"/>
    <dgm:cxn modelId="{04333475-6B63-0A40-A1AF-E15CBD777FA9}" type="presParOf" srcId="{25A44947-4DE3-6146-98AA-1CC79945E30D}" destId="{CD6011B9-7593-184D-BE4E-6FA140F49847}" srcOrd="0" destOrd="0" presId="urn:microsoft.com/office/officeart/2005/8/layout/matrix3"/>
    <dgm:cxn modelId="{6651F917-154C-BC4B-B09B-23232338390A}" type="presParOf" srcId="{25A44947-4DE3-6146-98AA-1CC79945E30D}" destId="{4D32948C-FA87-4049-8665-6723A98C8685}" srcOrd="1" destOrd="0" presId="urn:microsoft.com/office/officeart/2005/8/layout/matrix3"/>
    <dgm:cxn modelId="{15164675-5D96-0046-98CB-3EF135994DD0}" type="presParOf" srcId="{25A44947-4DE3-6146-98AA-1CC79945E30D}" destId="{732B70DE-33CF-C845-9598-EBA720861F0E}" srcOrd="2" destOrd="0" presId="urn:microsoft.com/office/officeart/2005/8/layout/matrix3"/>
    <dgm:cxn modelId="{C40775BA-3C3B-6042-9469-74A0784E4B84}" type="presParOf" srcId="{25A44947-4DE3-6146-98AA-1CC79945E30D}" destId="{7190A535-16E4-DC40-B72C-9A19AD176691}" srcOrd="3" destOrd="0" presId="urn:microsoft.com/office/officeart/2005/8/layout/matrix3"/>
    <dgm:cxn modelId="{19839350-AF32-F145-AD1F-5A1FB4BBCD82}" type="presParOf" srcId="{25A44947-4DE3-6146-98AA-1CC79945E30D}" destId="{1F6860EB-9F2A-0547-889A-5E11713C920E}" srcOrd="4" destOrd="0" presId="urn:microsoft.com/office/officeart/2005/8/layout/matrix3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B6AAD5-BB22-443A-B98E-11707CBE16C9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2F3A35F-EA2B-462C-89DA-224952DBD84B}">
      <dgm:prSet phldrT="[Text]" custT="1"/>
      <dgm:spPr>
        <a:ln>
          <a:noFill/>
        </a:ln>
      </dgm:spPr>
      <dgm:t>
        <a:bodyPr/>
        <a:lstStyle/>
        <a:p>
          <a:r>
            <a:rPr lang="en-US" sz="2800" b="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dirty="0">
              <a:latin typeface="Arial" charset="0"/>
              <a:ea typeface="Arial" charset="0"/>
              <a:cs typeface="Arial" charset="0"/>
            </a:rPr>
          </a:br>
          <a:r>
            <a:rPr lang="en-US" sz="2800" b="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dirty="0">
            <a:latin typeface="Arial" charset="0"/>
            <a:ea typeface="Arial" charset="0"/>
            <a:cs typeface="Arial" charset="0"/>
          </a:endParaRPr>
        </a:p>
      </dgm:t>
    </dgm:pt>
    <dgm:pt modelId="{68C8E73F-A05A-4DC8-914A-C484D8568F55}" type="parTrans" cxnId="{78D5CF50-3633-4A11-9FE0-D306D94A091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2A631F8-73E8-4437-A632-1DA4C96C2081}" type="sibTrans" cxnId="{78D5CF50-3633-4A11-9FE0-D306D94A091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7FDA6AE-027B-4120-90CE-09301A415796}">
      <dgm:prSet phldrT="[Text]" custT="1"/>
      <dgm:spPr>
        <a:ln>
          <a:noFill/>
        </a:ln>
      </dgm:spPr>
      <dgm:t>
        <a:bodyPr/>
        <a:lstStyle/>
        <a:p>
          <a:r>
            <a:rPr lang="en-US" sz="2800" b="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dirty="0">
              <a:latin typeface="Arial" charset="0"/>
              <a:ea typeface="Arial" charset="0"/>
              <a:cs typeface="Arial" charset="0"/>
            </a:rPr>
          </a:br>
          <a:r>
            <a:rPr lang="en-US" sz="2800" b="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dirty="0"/>
        </a:p>
      </dgm:t>
    </dgm:pt>
    <dgm:pt modelId="{F547554B-51EF-4D52-BD83-B530786A53F6}" type="parTrans" cxnId="{97371629-EAFB-49C5-8D4C-1C2CC8EF98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ACFA7FC-124D-47F0-AAB7-D837F03A13D6}" type="sibTrans" cxnId="{97371629-EAFB-49C5-8D4C-1C2CC8EF98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92A023-B595-4B7E-9FD1-86305B47363F}">
      <dgm:prSet phldrT="[Text]" custT="1"/>
      <dgm:spPr>
        <a:ln>
          <a:noFill/>
        </a:ln>
      </dgm:spPr>
      <dgm:t>
        <a:bodyPr/>
        <a:lstStyle/>
        <a:p>
          <a:r>
            <a:rPr lang="en-US" sz="2800" b="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dirty="0">
              <a:latin typeface="Arial" charset="0"/>
              <a:ea typeface="Arial" charset="0"/>
              <a:cs typeface="Arial" charset="0"/>
            </a:rPr>
          </a:br>
          <a:r>
            <a:rPr lang="en-US" sz="2800" b="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dirty="0"/>
        </a:p>
      </dgm:t>
    </dgm:pt>
    <dgm:pt modelId="{126030B6-AD92-4139-8AC7-ED96A61FFA13}" type="parTrans" cxnId="{6393EA77-6C35-4795-B9F8-BC384CEB01B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610BF7-B096-4636-A867-71803911F6BC}" type="sibTrans" cxnId="{6393EA77-6C35-4795-B9F8-BC384CEB01B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39B389E-0F3A-4E44-B6E2-13F1399C142F}">
      <dgm:prSet phldrT="[Text]" custT="1"/>
      <dgm:spPr>
        <a:ln>
          <a:noFill/>
        </a:ln>
      </dgm:spPr>
      <dgm:t>
        <a:bodyPr/>
        <a:lstStyle/>
        <a:p>
          <a:r>
            <a:rPr lang="en-US" sz="2800" b="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dirty="0">
              <a:latin typeface="Arial" charset="0"/>
              <a:ea typeface="Arial" charset="0"/>
              <a:cs typeface="Arial" charset="0"/>
            </a:rPr>
          </a:br>
          <a:r>
            <a:rPr lang="en-US" sz="2800" b="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0" dirty="0">
            <a:latin typeface="Source Sans Pro ExtraLight"/>
            <a:cs typeface="Source Sans Pro ExtraLight"/>
          </a:endParaRPr>
        </a:p>
      </dgm:t>
    </dgm:pt>
    <dgm:pt modelId="{9C2D419A-4208-435A-8DFE-59E57C79B927}" type="parTrans" cxnId="{E9F581C8-1891-4557-8FD4-140226A54CF9}">
      <dgm:prSet/>
      <dgm:spPr/>
      <dgm:t>
        <a:bodyPr/>
        <a:lstStyle/>
        <a:p>
          <a:endParaRPr lang="en-US"/>
        </a:p>
      </dgm:t>
    </dgm:pt>
    <dgm:pt modelId="{8F45AFFE-9FF4-4A34-B11A-ED475E2D4999}" type="sibTrans" cxnId="{E9F581C8-1891-4557-8FD4-140226A54CF9}">
      <dgm:prSet/>
      <dgm:spPr/>
      <dgm:t>
        <a:bodyPr/>
        <a:lstStyle/>
        <a:p>
          <a:endParaRPr lang="en-US"/>
        </a:p>
      </dgm:t>
    </dgm:pt>
    <dgm:pt modelId="{A6B3B62F-EDA3-4221-8018-909179A2BA6B}" type="pres">
      <dgm:prSet presAssocID="{ABB6AAD5-BB22-443A-B98E-11707CBE16C9}" presName="CompostProcess" presStyleCnt="0">
        <dgm:presLayoutVars>
          <dgm:dir/>
          <dgm:resizeHandles val="exact"/>
        </dgm:presLayoutVars>
      </dgm:prSet>
      <dgm:spPr/>
    </dgm:pt>
    <dgm:pt modelId="{1D48C5A7-11B1-4619-8D2D-7C0B3EA00BFA}" type="pres">
      <dgm:prSet presAssocID="{ABB6AAD5-BB22-443A-B98E-11707CBE16C9}" presName="arrow" presStyleLbl="bgShp" presStyleIdx="0" presStyleCnt="1"/>
      <dgm:spPr>
        <a:solidFill>
          <a:schemeClr val="bg1">
            <a:lumMod val="85000"/>
          </a:schemeClr>
        </a:solidFill>
      </dgm:spPr>
    </dgm:pt>
    <dgm:pt modelId="{E088BE0A-76F8-4150-B7B3-D2B4916BB66A}" type="pres">
      <dgm:prSet presAssocID="{ABB6AAD5-BB22-443A-B98E-11707CBE16C9}" presName="linearProcess" presStyleCnt="0"/>
      <dgm:spPr/>
    </dgm:pt>
    <dgm:pt modelId="{26F66446-017F-4385-8006-9D47D814AE48}" type="pres">
      <dgm:prSet presAssocID="{62F3A35F-EA2B-462C-89DA-224952DBD84B}" presName="text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67A67BEB-B679-4EDD-8EEF-4EB34EF4D2F1}" type="pres">
      <dgm:prSet presAssocID="{12A631F8-73E8-4437-A632-1DA4C96C2081}" presName="sibTrans" presStyleCnt="0"/>
      <dgm:spPr/>
    </dgm:pt>
    <dgm:pt modelId="{BE2F1EAE-0E56-4C5D-BB60-43F0AB0DDA06}" type="pres">
      <dgm:prSet presAssocID="{37FDA6AE-027B-4120-90CE-09301A415796}" presName="textNode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D29EAE0D-83DA-4E84-A49B-639519EF4523}" type="pres">
      <dgm:prSet presAssocID="{AACFA7FC-124D-47F0-AAB7-D837F03A13D6}" presName="sibTrans" presStyleCnt="0"/>
      <dgm:spPr/>
    </dgm:pt>
    <dgm:pt modelId="{9E4901F2-22D8-4A1B-A2CD-AD7895CBB316}" type="pres">
      <dgm:prSet presAssocID="{8C92A023-B595-4B7E-9FD1-86305B47363F}" presName="text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97828D3C-B81A-4CB6-9E23-4F1F993224D1}" type="pres">
      <dgm:prSet presAssocID="{45610BF7-B096-4636-A867-71803911F6BC}" presName="sibTrans" presStyleCnt="0"/>
      <dgm:spPr/>
    </dgm:pt>
    <dgm:pt modelId="{F3973C81-2114-4050-8515-9352593E0055}" type="pres">
      <dgm:prSet presAssocID="{839B389E-0F3A-4E44-B6E2-13F1399C142F}" presName="text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97371629-EAFB-49C5-8D4C-1C2CC8EF98DA}" srcId="{ABB6AAD5-BB22-443A-B98E-11707CBE16C9}" destId="{37FDA6AE-027B-4120-90CE-09301A415796}" srcOrd="1" destOrd="0" parTransId="{F547554B-51EF-4D52-BD83-B530786A53F6}" sibTransId="{AACFA7FC-124D-47F0-AAB7-D837F03A13D6}"/>
    <dgm:cxn modelId="{DD71904B-0A06-8A4B-AC8D-115D98E91196}" type="presOf" srcId="{37FDA6AE-027B-4120-90CE-09301A415796}" destId="{BE2F1EAE-0E56-4C5D-BB60-43F0AB0DDA06}" srcOrd="0" destOrd="0" presId="urn:microsoft.com/office/officeart/2005/8/layout/hProcess9"/>
    <dgm:cxn modelId="{78D5CF50-3633-4A11-9FE0-D306D94A091D}" srcId="{ABB6AAD5-BB22-443A-B98E-11707CBE16C9}" destId="{62F3A35F-EA2B-462C-89DA-224952DBD84B}" srcOrd="0" destOrd="0" parTransId="{68C8E73F-A05A-4DC8-914A-C484D8568F55}" sibTransId="{12A631F8-73E8-4437-A632-1DA4C96C2081}"/>
    <dgm:cxn modelId="{6393EA77-6C35-4795-B9F8-BC384CEB01BB}" srcId="{ABB6AAD5-BB22-443A-B98E-11707CBE16C9}" destId="{8C92A023-B595-4B7E-9FD1-86305B47363F}" srcOrd="2" destOrd="0" parTransId="{126030B6-AD92-4139-8AC7-ED96A61FFA13}" sibTransId="{45610BF7-B096-4636-A867-71803911F6BC}"/>
    <dgm:cxn modelId="{87769284-A89E-6D40-897A-AE994625F51C}" type="presOf" srcId="{839B389E-0F3A-4E44-B6E2-13F1399C142F}" destId="{F3973C81-2114-4050-8515-9352593E0055}" srcOrd="0" destOrd="0" presId="urn:microsoft.com/office/officeart/2005/8/layout/hProcess9"/>
    <dgm:cxn modelId="{E9F581C8-1891-4557-8FD4-140226A54CF9}" srcId="{ABB6AAD5-BB22-443A-B98E-11707CBE16C9}" destId="{839B389E-0F3A-4E44-B6E2-13F1399C142F}" srcOrd="3" destOrd="0" parTransId="{9C2D419A-4208-435A-8DFE-59E57C79B927}" sibTransId="{8F45AFFE-9FF4-4A34-B11A-ED475E2D4999}"/>
    <dgm:cxn modelId="{E0EF5BE4-7856-5147-B6B2-284207D3192B}" type="presOf" srcId="{62F3A35F-EA2B-462C-89DA-224952DBD84B}" destId="{26F66446-017F-4385-8006-9D47D814AE48}" srcOrd="0" destOrd="0" presId="urn:microsoft.com/office/officeart/2005/8/layout/hProcess9"/>
    <dgm:cxn modelId="{3087B8F4-D6B4-3945-BFE0-369468C7D893}" type="presOf" srcId="{ABB6AAD5-BB22-443A-B98E-11707CBE16C9}" destId="{A6B3B62F-EDA3-4221-8018-909179A2BA6B}" srcOrd="0" destOrd="0" presId="urn:microsoft.com/office/officeart/2005/8/layout/hProcess9"/>
    <dgm:cxn modelId="{8E77AEF7-684B-1143-B884-C929F54DEFB7}" type="presOf" srcId="{8C92A023-B595-4B7E-9FD1-86305B47363F}" destId="{9E4901F2-22D8-4A1B-A2CD-AD7895CBB316}" srcOrd="0" destOrd="0" presId="urn:microsoft.com/office/officeart/2005/8/layout/hProcess9"/>
    <dgm:cxn modelId="{EDC39D0E-4737-0A49-8686-E3D1886B0693}" type="presParOf" srcId="{A6B3B62F-EDA3-4221-8018-909179A2BA6B}" destId="{1D48C5A7-11B1-4619-8D2D-7C0B3EA00BFA}" srcOrd="0" destOrd="0" presId="urn:microsoft.com/office/officeart/2005/8/layout/hProcess9"/>
    <dgm:cxn modelId="{3456F501-8533-A346-959F-2384A83D439B}" type="presParOf" srcId="{A6B3B62F-EDA3-4221-8018-909179A2BA6B}" destId="{E088BE0A-76F8-4150-B7B3-D2B4916BB66A}" srcOrd="1" destOrd="0" presId="urn:microsoft.com/office/officeart/2005/8/layout/hProcess9"/>
    <dgm:cxn modelId="{1D8D4A3B-FC83-AA42-80B8-1760BCC9351D}" type="presParOf" srcId="{E088BE0A-76F8-4150-B7B3-D2B4916BB66A}" destId="{26F66446-017F-4385-8006-9D47D814AE48}" srcOrd="0" destOrd="0" presId="urn:microsoft.com/office/officeart/2005/8/layout/hProcess9"/>
    <dgm:cxn modelId="{C1AD18E9-03FF-EE42-A638-6902C9F7B803}" type="presParOf" srcId="{E088BE0A-76F8-4150-B7B3-D2B4916BB66A}" destId="{67A67BEB-B679-4EDD-8EEF-4EB34EF4D2F1}" srcOrd="1" destOrd="0" presId="urn:microsoft.com/office/officeart/2005/8/layout/hProcess9"/>
    <dgm:cxn modelId="{02BE9731-85BD-F247-8C39-921F0275B175}" type="presParOf" srcId="{E088BE0A-76F8-4150-B7B3-D2B4916BB66A}" destId="{BE2F1EAE-0E56-4C5D-BB60-43F0AB0DDA06}" srcOrd="2" destOrd="0" presId="urn:microsoft.com/office/officeart/2005/8/layout/hProcess9"/>
    <dgm:cxn modelId="{5AB3DFDD-200C-7D48-BA3C-FB16FB72063F}" type="presParOf" srcId="{E088BE0A-76F8-4150-B7B3-D2B4916BB66A}" destId="{D29EAE0D-83DA-4E84-A49B-639519EF4523}" srcOrd="3" destOrd="0" presId="urn:microsoft.com/office/officeart/2005/8/layout/hProcess9"/>
    <dgm:cxn modelId="{2218C3D4-F800-B844-9B5E-432F57691165}" type="presParOf" srcId="{E088BE0A-76F8-4150-B7B3-D2B4916BB66A}" destId="{9E4901F2-22D8-4A1B-A2CD-AD7895CBB316}" srcOrd="4" destOrd="0" presId="urn:microsoft.com/office/officeart/2005/8/layout/hProcess9"/>
    <dgm:cxn modelId="{3DCF8782-1B37-2445-81CD-6BD167AE012C}" type="presParOf" srcId="{E088BE0A-76F8-4150-B7B3-D2B4916BB66A}" destId="{97828D3C-B81A-4CB6-9E23-4F1F993224D1}" srcOrd="5" destOrd="0" presId="urn:microsoft.com/office/officeart/2005/8/layout/hProcess9"/>
    <dgm:cxn modelId="{CF40D69B-6251-B74C-B783-E74EC5FCDF98}" type="presParOf" srcId="{E088BE0A-76F8-4150-B7B3-D2B4916BB66A}" destId="{F3973C81-2114-4050-8515-9352593E005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011B9-7593-184D-BE4E-6FA140F49847}">
      <dsp:nvSpPr>
        <dsp:cNvPr id="0" name=""/>
        <dsp:cNvSpPr/>
      </dsp:nvSpPr>
      <dsp:spPr>
        <a:xfrm>
          <a:off x="1484851" y="0"/>
          <a:ext cx="4672668" cy="4672668"/>
        </a:xfrm>
        <a:prstGeom prst="diamond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2948C-FA87-4049-8665-6723A98C8685}">
      <dsp:nvSpPr>
        <dsp:cNvPr id="0" name=""/>
        <dsp:cNvSpPr/>
      </dsp:nvSpPr>
      <dsp:spPr>
        <a:xfrm>
          <a:off x="1928754" y="446618"/>
          <a:ext cx="1822340" cy="18223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Sample</a:t>
          </a:r>
        </a:p>
      </dsp:txBody>
      <dsp:txXfrm>
        <a:off x="1928754" y="446618"/>
        <a:ext cx="1822340" cy="1822340"/>
      </dsp:txXfrm>
    </dsp:sp>
    <dsp:sp modelId="{732B70DE-33CF-C845-9598-EBA720861F0E}">
      <dsp:nvSpPr>
        <dsp:cNvPr id="0" name=""/>
        <dsp:cNvSpPr/>
      </dsp:nvSpPr>
      <dsp:spPr>
        <a:xfrm>
          <a:off x="3891275" y="446618"/>
          <a:ext cx="1822340" cy="1822340"/>
        </a:xfrm>
        <a:prstGeom prst="rect">
          <a:avLst/>
        </a:prstGeom>
        <a:solidFill>
          <a:srgbClr val="2088A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Sample</a:t>
          </a:r>
        </a:p>
      </dsp:txBody>
      <dsp:txXfrm>
        <a:off x="3891275" y="446618"/>
        <a:ext cx="1822340" cy="1822340"/>
      </dsp:txXfrm>
    </dsp:sp>
    <dsp:sp modelId="{7190A535-16E4-DC40-B72C-9A19AD176691}">
      <dsp:nvSpPr>
        <dsp:cNvPr id="0" name=""/>
        <dsp:cNvSpPr/>
      </dsp:nvSpPr>
      <dsp:spPr>
        <a:xfrm>
          <a:off x="1928754" y="2406424"/>
          <a:ext cx="1822340" cy="1822340"/>
        </a:xfrm>
        <a:prstGeom prst="rect">
          <a:avLst/>
        </a:prstGeom>
        <a:solidFill>
          <a:schemeClr val="accent3">
            <a:hueOff val="984799"/>
            <a:satOff val="-64341"/>
            <a:lumOff val="-5228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Sample</a:t>
          </a:r>
        </a:p>
      </dsp:txBody>
      <dsp:txXfrm>
        <a:off x="1928754" y="2406424"/>
        <a:ext cx="1822340" cy="1822340"/>
      </dsp:txXfrm>
    </dsp:sp>
    <dsp:sp modelId="{1F6860EB-9F2A-0547-889A-5E11713C920E}">
      <dsp:nvSpPr>
        <dsp:cNvPr id="0" name=""/>
        <dsp:cNvSpPr/>
      </dsp:nvSpPr>
      <dsp:spPr>
        <a:xfrm>
          <a:off x="3891275" y="2406424"/>
          <a:ext cx="1822340" cy="1822340"/>
        </a:xfrm>
        <a:prstGeom prst="rect">
          <a:avLst/>
        </a:prstGeom>
        <a:solidFill>
          <a:schemeClr val="accent3">
            <a:hueOff val="1477199"/>
            <a:satOff val="-96511"/>
            <a:lumOff val="-784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Sample</a:t>
          </a:r>
        </a:p>
      </dsp:txBody>
      <dsp:txXfrm>
        <a:off x="3891275" y="2406424"/>
        <a:ext cx="1822340" cy="1822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8C5A7-11B1-4619-8D2D-7C0B3EA00BFA}">
      <dsp:nvSpPr>
        <dsp:cNvPr id="0" name=""/>
        <dsp:cNvSpPr/>
      </dsp:nvSpPr>
      <dsp:spPr>
        <a:xfrm>
          <a:off x="797163" y="0"/>
          <a:ext cx="9034524" cy="3120704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66446-017F-4385-8006-9D47D814AE48}">
      <dsp:nvSpPr>
        <dsp:cNvPr id="0" name=""/>
        <dsp:cNvSpPr/>
      </dsp:nvSpPr>
      <dsp:spPr>
        <a:xfrm>
          <a:off x="3632" y="936211"/>
          <a:ext cx="2360352" cy="12482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kern="1200" dirty="0">
              <a:latin typeface="Arial" charset="0"/>
              <a:ea typeface="Arial" charset="0"/>
              <a:cs typeface="Arial" charset="0"/>
            </a:rPr>
          </a:b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kern="1200" dirty="0">
            <a:latin typeface="Arial" charset="0"/>
            <a:ea typeface="Arial" charset="0"/>
            <a:cs typeface="Arial" charset="0"/>
          </a:endParaRPr>
        </a:p>
      </dsp:txBody>
      <dsp:txXfrm>
        <a:off x="3632" y="936211"/>
        <a:ext cx="2360352" cy="1248281"/>
      </dsp:txXfrm>
    </dsp:sp>
    <dsp:sp modelId="{BE2F1EAE-0E56-4C5D-BB60-43F0AB0DDA06}">
      <dsp:nvSpPr>
        <dsp:cNvPr id="0" name=""/>
        <dsp:cNvSpPr/>
      </dsp:nvSpPr>
      <dsp:spPr>
        <a:xfrm>
          <a:off x="2757377" y="936211"/>
          <a:ext cx="2360352" cy="1248281"/>
        </a:xfrm>
        <a:prstGeom prst="rect">
          <a:avLst/>
        </a:prstGeom>
        <a:solidFill>
          <a:schemeClr val="accent3">
            <a:hueOff val="492400"/>
            <a:satOff val="-32170"/>
            <a:lumOff val="-2614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kern="1200" dirty="0">
              <a:latin typeface="Arial" charset="0"/>
              <a:ea typeface="Arial" charset="0"/>
              <a:cs typeface="Arial" charset="0"/>
            </a:rPr>
          </a:b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kern="1200" dirty="0"/>
        </a:p>
      </dsp:txBody>
      <dsp:txXfrm>
        <a:off x="2757377" y="936211"/>
        <a:ext cx="2360352" cy="1248281"/>
      </dsp:txXfrm>
    </dsp:sp>
    <dsp:sp modelId="{9E4901F2-22D8-4A1B-A2CD-AD7895CBB316}">
      <dsp:nvSpPr>
        <dsp:cNvPr id="0" name=""/>
        <dsp:cNvSpPr/>
      </dsp:nvSpPr>
      <dsp:spPr>
        <a:xfrm>
          <a:off x="5511122" y="936211"/>
          <a:ext cx="2360352" cy="1248281"/>
        </a:xfrm>
        <a:prstGeom prst="rect">
          <a:avLst/>
        </a:prstGeom>
        <a:solidFill>
          <a:schemeClr val="accent3">
            <a:hueOff val="984799"/>
            <a:satOff val="-64341"/>
            <a:lumOff val="-5228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kern="1200" dirty="0">
              <a:latin typeface="Arial" charset="0"/>
              <a:ea typeface="Arial" charset="0"/>
              <a:cs typeface="Arial" charset="0"/>
            </a:rPr>
          </a:b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kern="1200" dirty="0"/>
        </a:p>
      </dsp:txBody>
      <dsp:txXfrm>
        <a:off x="5511122" y="936211"/>
        <a:ext cx="2360352" cy="1248281"/>
      </dsp:txXfrm>
    </dsp:sp>
    <dsp:sp modelId="{F3973C81-2114-4050-8515-9352593E0055}">
      <dsp:nvSpPr>
        <dsp:cNvPr id="0" name=""/>
        <dsp:cNvSpPr/>
      </dsp:nvSpPr>
      <dsp:spPr>
        <a:xfrm>
          <a:off x="8264866" y="936211"/>
          <a:ext cx="2360352" cy="1248281"/>
        </a:xfrm>
        <a:prstGeom prst="rect">
          <a:avLst/>
        </a:prstGeom>
        <a:solidFill>
          <a:schemeClr val="accent3">
            <a:hueOff val="1477199"/>
            <a:satOff val="-96511"/>
            <a:lumOff val="-784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kern="1200" dirty="0">
              <a:latin typeface="Arial" charset="0"/>
              <a:ea typeface="Arial" charset="0"/>
              <a:cs typeface="Arial" charset="0"/>
            </a:rPr>
          </a:b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0" kern="1200" dirty="0">
            <a:latin typeface="Source Sans Pro ExtraLight"/>
            <a:cs typeface="Source Sans Pro ExtraLight"/>
          </a:endParaRPr>
        </a:p>
      </dsp:txBody>
      <dsp:txXfrm>
        <a:off x="8264866" y="936211"/>
        <a:ext cx="2360352" cy="1248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91716-50BC-6A46-BF28-9E1AE09EE77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69E5A-4F46-B14D-92CF-505141B9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6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takeaways</a:t>
            </a:r>
          </a:p>
          <a:p>
            <a:pPr>
              <a:lnSpc>
                <a:spcPct val="200000"/>
              </a:lnSpc>
            </a:pPr>
            <a:r>
              <a:rPr lang="en-US" dirty="0"/>
              <a:t>who we are </a:t>
            </a:r>
            <a:r>
              <a:rPr lang="en-US" b="0" dirty="0"/>
              <a:t>– purpose, values, org chart</a:t>
            </a:r>
          </a:p>
          <a:p>
            <a:pPr>
              <a:lnSpc>
                <a:spcPct val="200000"/>
              </a:lnSpc>
            </a:pPr>
            <a:r>
              <a:rPr lang="en-US" dirty="0"/>
              <a:t>what we do </a:t>
            </a:r>
            <a:r>
              <a:rPr lang="en-US" b="0" dirty="0"/>
              <a:t>– key programs, by the numbers </a:t>
            </a:r>
          </a:p>
          <a:p>
            <a:pPr>
              <a:lnSpc>
                <a:spcPct val="200000"/>
              </a:lnSpc>
            </a:pPr>
            <a:r>
              <a:rPr lang="en-US" dirty="0"/>
              <a:t>how we do it </a:t>
            </a:r>
            <a:r>
              <a:rPr lang="en-US" b="0" dirty="0"/>
              <a:t>– infrastructure preservation</a:t>
            </a:r>
          </a:p>
          <a:p>
            <a:pPr>
              <a:lnSpc>
                <a:spcPct val="200000"/>
              </a:lnSpc>
            </a:pPr>
            <a:r>
              <a:rPr lang="en-US" dirty="0"/>
              <a:t>who to contact </a:t>
            </a:r>
            <a:r>
              <a:rPr lang="en-US" b="0" dirty="0"/>
              <a:t>–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F8F-9311-4B36-8995-A7C1732EC0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69E5A-4F46-B14D-92CF-505141B980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9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8BA9D3-B8A1-4B3B-B393-38243402D65D}"/>
              </a:ext>
            </a:extLst>
          </p:cNvPr>
          <p:cNvSpPr/>
          <p:nvPr userDrawn="1"/>
        </p:nvSpPr>
        <p:spPr>
          <a:xfrm>
            <a:off x="0" y="-4778"/>
            <a:ext cx="12192000" cy="68627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BD448D-6CB2-4634-9777-BE943E7D0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722" y="0"/>
            <a:ext cx="8020180" cy="3547493"/>
          </a:xfrm>
          <a:prstGeom prst="rect">
            <a:avLst/>
          </a:prstGeom>
        </p:spPr>
        <p:txBody>
          <a:bodyPr anchor="b"/>
          <a:lstStyle>
            <a:lvl1pPr algn="l">
              <a:defRPr lang="en-US" sz="4400" b="1" i="0" kern="1200" cap="all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CECA65-B3DA-4EE2-80AC-9BB594651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722" y="3860001"/>
            <a:ext cx="8020180" cy="114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2" y="2699972"/>
            <a:ext cx="2273678" cy="1413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10668000" y="5357459"/>
            <a:ext cx="1395664" cy="137220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0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4555958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292234" y="3636168"/>
            <a:ext cx="501687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6217919"/>
            <a:ext cx="12192000" cy="64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057399"/>
            <a:ext cx="12192000" cy="2743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788918"/>
            <a:ext cx="12192000" cy="40690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788916"/>
            <a:ext cx="12192000" cy="2697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743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477000" y="685800"/>
            <a:ext cx="57150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477000" y="2514600"/>
            <a:ext cx="57150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8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6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75661" y="3406141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26720" y="685800"/>
            <a:ext cx="56007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26720" y="2514600"/>
            <a:ext cx="56007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8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6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29940" y="3406143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43876" y="0"/>
            <a:ext cx="4050791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48125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48126" y="-1"/>
            <a:ext cx="4096512" cy="6172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l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08648" y="0"/>
            <a:ext cx="5483352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5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52800" y="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352800" y="308610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193280" y="685800"/>
            <a:ext cx="499872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2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193280" y="2514600"/>
            <a:ext cx="499872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8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t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61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5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7200" b="1">
                <a:solidFill>
                  <a:schemeClr val="bg1"/>
                </a:solidFill>
                <a:latin typeface="+mj-lt"/>
                <a:ea typeface="Avenir Book" charset="0"/>
                <a:cs typeface="Avenir Boo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4838155"/>
            <a:ext cx="2971800" cy="62738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3056296" y="5806952"/>
            <a:ext cx="6079409" cy="458770"/>
            <a:chOff x="967410" y="1331073"/>
            <a:chExt cx="5828776" cy="458770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967410" y="1338470"/>
              <a:ext cx="25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HoustonPublicWorks.org</a:t>
              </a: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971639" y="1338470"/>
              <a:ext cx="2824547" cy="373727"/>
              <a:chOff x="3971639" y="1338470"/>
              <a:chExt cx="2824547" cy="373727"/>
            </a:xfrm>
          </p:grpSpPr>
          <p:sp>
            <p:nvSpPr>
              <p:cNvPr id="2" name="TextBox 1"/>
              <p:cNvSpPr txBox="1"/>
              <p:nvPr userDrawn="1"/>
            </p:nvSpPr>
            <p:spPr>
              <a:xfrm>
                <a:off x="4610100" y="1338470"/>
                <a:ext cx="2186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kern="1200" dirty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@</a:t>
                </a:r>
                <a:r>
                  <a:rPr lang="en-US" sz="1800" kern="1200" dirty="0" err="1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HouPublicWorks</a:t>
                </a:r>
                <a:endParaRPr lang="en-US" sz="18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639" y="1408719"/>
                <a:ext cx="303478" cy="30347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9774" y="1408719"/>
                <a:ext cx="303478" cy="303478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/>
            <p:cNvCxnSpPr/>
            <p:nvPr userDrawn="1"/>
          </p:nvCxnSpPr>
          <p:spPr>
            <a:xfrm>
              <a:off x="3719191" y="1331073"/>
              <a:ext cx="0" cy="45877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23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020625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02062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8BA9D3-B8A1-4B3B-B393-38243402D65D}"/>
              </a:ext>
            </a:extLst>
          </p:cNvPr>
          <p:cNvSpPr/>
          <p:nvPr userDrawn="1"/>
        </p:nvSpPr>
        <p:spPr>
          <a:xfrm>
            <a:off x="0" y="-4778"/>
            <a:ext cx="12192000" cy="68627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BD448D-6CB2-4634-9777-BE943E7D0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722" y="0"/>
            <a:ext cx="8020180" cy="3547493"/>
          </a:xfrm>
          <a:prstGeom prst="rect">
            <a:avLst/>
          </a:prstGeom>
        </p:spPr>
        <p:txBody>
          <a:bodyPr anchor="b"/>
          <a:lstStyle>
            <a:lvl1pPr algn="l">
              <a:defRPr lang="en-US" sz="4400" b="1" i="0" kern="1200" cap="all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CECA65-B3DA-4EE2-80AC-9BB594651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722" y="3860001"/>
            <a:ext cx="8020180" cy="114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2" y="2699972"/>
            <a:ext cx="2273678" cy="1413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10668000" y="5357459"/>
            <a:ext cx="1395664" cy="137220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0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4555958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292234" y="3636168"/>
            <a:ext cx="501687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2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020625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02062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159521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1595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2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1068" y="1508760"/>
            <a:ext cx="11192933" cy="4732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78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1065" y="1508760"/>
            <a:ext cx="11192256" cy="4041140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200"/>
              </a:spcAft>
              <a:buClr>
                <a:srgbClr val="5E5E5E"/>
              </a:buClr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1pPr>
            <a:lvl2pPr marL="0" indent="-285750">
              <a:buClr>
                <a:srgbClr val="5E5E5E"/>
              </a:buClr>
              <a:buFont typeface="Arial"/>
              <a:buChar char="•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-228600">
              <a:buClr>
                <a:srgbClr val="5E5E5E"/>
              </a:buClr>
              <a:buFont typeface="Lucida Grande"/>
              <a:buChar char="-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43000" indent="-228600">
              <a:buClr>
                <a:srgbClr val="5E5E5E"/>
              </a:buClr>
              <a:buFont typeface="Lucida Grande"/>
              <a:buChar char="»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>
              <a:buClr>
                <a:schemeClr val="accent5">
                  <a:lumMod val="75000"/>
                </a:schemeClr>
              </a:buClr>
              <a:defRPr/>
            </a:lvl5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72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Miscellaneous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91067" y="1435102"/>
            <a:ext cx="11192572" cy="4017419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1430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002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0574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31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273440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1430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002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0574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91067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91067" y="1484314"/>
            <a:ext cx="5410200" cy="549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6273440" y="1484314"/>
            <a:ext cx="5410200" cy="549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 flipV="1">
            <a:off x="491067" y="1368429"/>
            <a:ext cx="5410200" cy="1158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flipV="1">
            <a:off x="6273440" y="1368429"/>
            <a:ext cx="5410200" cy="1158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62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0" y="5243312"/>
            <a:ext cx="12192000" cy="1026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91068" y="1839913"/>
            <a:ext cx="11192573" cy="3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61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 userDrawn="1"/>
        </p:nvSpPr>
        <p:spPr>
          <a:xfrm>
            <a:off x="4260606" y="1873489"/>
            <a:ext cx="3657600" cy="3657600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28" name="Oval 27"/>
          <p:cNvSpPr/>
          <p:nvPr userDrawn="1"/>
        </p:nvSpPr>
        <p:spPr>
          <a:xfrm>
            <a:off x="7645493" y="1873489"/>
            <a:ext cx="3657600" cy="3657600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875719" y="1873489"/>
            <a:ext cx="3657600" cy="365760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30" name="Text Placeholder 20"/>
          <p:cNvSpPr>
            <a:spLocks noGrp="1"/>
          </p:cNvSpPr>
          <p:nvPr userDrawn="1">
            <p:ph type="body" sz="quarter" idx="18"/>
          </p:nvPr>
        </p:nvSpPr>
        <p:spPr>
          <a:xfrm>
            <a:off x="1244931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19"/>
          </p:nvPr>
        </p:nvSpPr>
        <p:spPr>
          <a:xfrm>
            <a:off x="4629818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20"/>
          <p:cNvSpPr>
            <a:spLocks noGrp="1"/>
          </p:cNvSpPr>
          <p:nvPr userDrawn="1">
            <p:ph type="body" sz="quarter" idx="20"/>
          </p:nvPr>
        </p:nvSpPr>
        <p:spPr>
          <a:xfrm>
            <a:off x="8014705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Box 44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390" y="2759045"/>
            <a:ext cx="1236072" cy="1236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73" y="2759045"/>
            <a:ext cx="1236072" cy="1236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09994" y="2759045"/>
            <a:ext cx="1236072" cy="1236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16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6217919"/>
            <a:ext cx="12192000" cy="64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057399"/>
            <a:ext cx="12192000" cy="2743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159521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1595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788918"/>
            <a:ext cx="12192000" cy="40690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788916"/>
            <a:ext cx="12192000" cy="2697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743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67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477000" y="685800"/>
            <a:ext cx="57150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477000" y="2514600"/>
            <a:ext cx="57150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75661" y="3406141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2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26720" y="685800"/>
            <a:ext cx="56007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26720" y="2514600"/>
            <a:ext cx="56007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29940" y="3406143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0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43876" y="0"/>
            <a:ext cx="4050791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48125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48126" y="-1"/>
            <a:ext cx="4096512" cy="6172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23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l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08648" y="0"/>
            <a:ext cx="5483352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5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52800" y="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352800" y="308610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193280" y="685800"/>
            <a:ext cx="499872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193280" y="2514600"/>
            <a:ext cx="499872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40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2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t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49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7200" b="1">
                <a:solidFill>
                  <a:schemeClr val="bg1"/>
                </a:solidFill>
                <a:latin typeface="+mj-lt"/>
                <a:ea typeface="Avenir Book" charset="0"/>
                <a:cs typeface="Avenir Boo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4838155"/>
            <a:ext cx="2971800" cy="62738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3181612" y="5806952"/>
            <a:ext cx="5828776" cy="458770"/>
            <a:chOff x="967410" y="1331073"/>
            <a:chExt cx="5828776" cy="458770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967410" y="1338470"/>
              <a:ext cx="25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kern="120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houstonpublicworks.org</a:t>
              </a:r>
              <a:endPara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971639" y="1338470"/>
              <a:ext cx="2824547" cy="373727"/>
              <a:chOff x="3971639" y="1338470"/>
              <a:chExt cx="2824547" cy="373727"/>
            </a:xfrm>
          </p:grpSpPr>
          <p:sp>
            <p:nvSpPr>
              <p:cNvPr id="2" name="TextBox 1"/>
              <p:cNvSpPr txBox="1"/>
              <p:nvPr userDrawn="1"/>
            </p:nvSpPr>
            <p:spPr>
              <a:xfrm>
                <a:off x="4610100" y="1338470"/>
                <a:ext cx="2186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kern="1200" dirty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@</a:t>
                </a:r>
                <a:r>
                  <a:rPr lang="en-US" sz="1800" kern="1200" dirty="0" err="1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houpublicworks</a:t>
                </a:r>
                <a:endParaRPr lang="en-US" sz="18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639" y="1408719"/>
                <a:ext cx="303478" cy="30347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9774" y="1408719"/>
                <a:ext cx="303478" cy="303478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/>
            <p:cNvCxnSpPr/>
            <p:nvPr userDrawn="1"/>
          </p:nvCxnSpPr>
          <p:spPr>
            <a:xfrm>
              <a:off x="3719191" y="1331073"/>
              <a:ext cx="0" cy="45877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249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1068" y="1508760"/>
            <a:ext cx="11192933" cy="4732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 sz="32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.AppleSystemUIFont" charset="-120"/>
              <a:buChar char="-"/>
              <a:defRPr sz="28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.AppleSystemUIFont" charset="-120"/>
              <a:buChar char="-"/>
              <a:defRPr sz="2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.AppleSystemUIFont" charset="-120"/>
              <a:buChar char="-"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.AppleSystemUIFont" charset="-120"/>
              <a:buChar char="-"/>
              <a:defRPr sz="20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1065" y="1508760"/>
            <a:ext cx="11192256" cy="4041140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200"/>
              </a:spcAft>
              <a:buClr>
                <a:srgbClr val="5E5E5E"/>
              </a:buClr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1pPr>
            <a:lvl2pPr marL="0" indent="-285750">
              <a:buClr>
                <a:srgbClr val="5E5E5E"/>
              </a:buClr>
              <a:buFont typeface="Arial"/>
              <a:buChar char="•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-228600">
              <a:buClr>
                <a:srgbClr val="5E5E5E"/>
              </a:buClr>
              <a:buFont typeface="Lucida Grande"/>
              <a:buChar char="-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43000" indent="-228600">
              <a:buClr>
                <a:srgbClr val="5E5E5E"/>
              </a:buClr>
              <a:buFont typeface="Lucida Grande"/>
              <a:buChar char="»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>
              <a:buClr>
                <a:schemeClr val="accent5">
                  <a:lumMod val="75000"/>
                </a:schemeClr>
              </a:buClr>
              <a:defRPr/>
            </a:lvl5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3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Miscellaneous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91067" y="1435102"/>
            <a:ext cx="11192572" cy="4017419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sz="32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>
              <a:buFont typeface=".AppleSystemUIFont" charset="-120"/>
              <a:buChar char="-"/>
              <a:defRPr sz="28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143000" indent="-228600">
              <a:buFont typeface=".AppleSystemUIFont" charset="-120"/>
              <a:buChar char="-"/>
              <a:defRPr sz="2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00200" indent="-228600">
              <a:buFont typeface=".AppleSystemUIFont" charset="-120"/>
              <a:buChar char="-"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057400" indent="-228600">
              <a:buFont typeface=".AppleSystemUIFont" charset="-120"/>
              <a:buChar char="-"/>
              <a:defRPr sz="20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6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273440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914400" indent="-457200"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371600" indent="-457200">
              <a:buFont typeface="Arial" panose="020B0604020202020204" pitchFamily="34" charset="0"/>
              <a:buChar char="‒"/>
              <a:defRPr sz="2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714500" indent="-342900"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Arial" panose="020B0604020202020204" pitchFamily="34" charset="0"/>
              <a:buChar char="‒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91067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Arial" panose="020B0604020202020204" pitchFamily="34" charset="0"/>
              <a:buChar char="‒"/>
              <a:defRPr sz="2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Arial" panose="020B0604020202020204" pitchFamily="34" charset="0"/>
              <a:buChar char="‒"/>
              <a:defRPr sz="20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491067" y="1484314"/>
            <a:ext cx="5410200" cy="54927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>
              <a:buNone/>
              <a:defRPr sz="28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273440" y="1484314"/>
            <a:ext cx="5410200" cy="54927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>
              <a:buNone/>
              <a:defRPr sz="28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6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0" y="5243312"/>
            <a:ext cx="12192000" cy="1026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91068" y="1839913"/>
            <a:ext cx="11192573" cy="3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96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 userDrawn="1"/>
        </p:nvSpPr>
        <p:spPr>
          <a:xfrm>
            <a:off x="4260606" y="1873489"/>
            <a:ext cx="3657600" cy="3657600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28" name="Oval 27"/>
          <p:cNvSpPr/>
          <p:nvPr userDrawn="1"/>
        </p:nvSpPr>
        <p:spPr>
          <a:xfrm>
            <a:off x="7645493" y="1873489"/>
            <a:ext cx="3657600" cy="3657600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875719" y="1873489"/>
            <a:ext cx="3657600" cy="365760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30" name="Text Placeholder 20"/>
          <p:cNvSpPr>
            <a:spLocks noGrp="1"/>
          </p:cNvSpPr>
          <p:nvPr userDrawn="1">
            <p:ph type="body" sz="quarter" idx="18"/>
          </p:nvPr>
        </p:nvSpPr>
        <p:spPr>
          <a:xfrm>
            <a:off x="1244931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19"/>
          </p:nvPr>
        </p:nvSpPr>
        <p:spPr>
          <a:xfrm>
            <a:off x="4629818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20"/>
          <p:cNvSpPr>
            <a:spLocks noGrp="1"/>
          </p:cNvSpPr>
          <p:nvPr userDrawn="1">
            <p:ph type="body" sz="quarter" idx="20"/>
          </p:nvPr>
        </p:nvSpPr>
        <p:spPr>
          <a:xfrm>
            <a:off x="8014705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5" name="TextBox 44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390" y="2759045"/>
            <a:ext cx="1236072" cy="1236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73" y="2759045"/>
            <a:ext cx="1236072" cy="1236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09994" y="2759045"/>
            <a:ext cx="1236072" cy="1236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4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8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2" r:id="rId2"/>
    <p:sldLayoutId id="2147483814" r:id="rId3"/>
    <p:sldLayoutId id="2147483752" r:id="rId4"/>
    <p:sldLayoutId id="2147483683" r:id="rId5"/>
    <p:sldLayoutId id="2147483753" r:id="rId6"/>
    <p:sldLayoutId id="2147483754" r:id="rId7"/>
    <p:sldLayoutId id="2147483769" r:id="rId8"/>
    <p:sldLayoutId id="2147483765" r:id="rId9"/>
    <p:sldLayoutId id="2147483804" r:id="rId10"/>
    <p:sldLayoutId id="2147483805" r:id="rId11"/>
    <p:sldLayoutId id="2147483818" r:id="rId12"/>
    <p:sldLayoutId id="2147483807" r:id="rId13"/>
    <p:sldLayoutId id="2147483809" r:id="rId14"/>
    <p:sldLayoutId id="2147483810" r:id="rId15"/>
    <p:sldLayoutId id="2147483782" r:id="rId16"/>
    <p:sldLayoutId id="2147483781" r:id="rId17"/>
    <p:sldLayoutId id="2147483786" r:id="rId18"/>
    <p:sldLayoutId id="21474837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4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12722" y="0"/>
            <a:ext cx="8795058" cy="3547493"/>
          </a:xfrm>
        </p:spPr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12722" y="3860001"/>
            <a:ext cx="8795058" cy="1304852"/>
          </a:xfrm>
        </p:spPr>
        <p:txBody>
          <a:bodyPr>
            <a:noAutofit/>
          </a:bodyPr>
          <a:lstStyle/>
          <a:p>
            <a:r>
              <a:rPr lang="en-US" dirty="0"/>
              <a:t>PRESENTER GOES HERE</a:t>
            </a:r>
          </a:p>
          <a:p>
            <a:r>
              <a:rPr lang="en-US" dirty="0"/>
              <a:t>SERVICE LINE GOES HERE</a:t>
            </a:r>
          </a:p>
          <a:p>
            <a:r>
              <a:rPr lang="en-US" dirty="0"/>
              <a:t>(BOTH IN ALL CAPS)</a:t>
            </a:r>
          </a:p>
        </p:txBody>
      </p:sp>
    </p:spTree>
    <p:extLst>
      <p:ext uri="{BB962C8B-B14F-4D97-AF65-F5344CB8AC3E}">
        <p14:creationId xmlns:p14="http://schemas.microsoft.com/office/powerpoint/2010/main" val="55711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1065" y="446088"/>
            <a:ext cx="11192256" cy="698500"/>
          </a:xfrm>
        </p:spPr>
        <p:txBody>
          <a:bodyPr/>
          <a:lstStyle/>
          <a:p>
            <a:r>
              <a:rPr lang="en-US" sz="3200" dirty="0"/>
              <a:t>Content Slide Sample (Large Image)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892300" y="5632455"/>
            <a:ext cx="8394700" cy="638175"/>
          </a:xfrm>
        </p:spPr>
        <p:txBody>
          <a:bodyPr/>
          <a:lstStyle/>
          <a:p>
            <a:r>
              <a:rPr lang="en-US" sz="3200" dirty="0"/>
              <a:t>This is an example of supporting information.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80258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4325000"/>
              </p:ext>
            </p:extLst>
          </p:nvPr>
        </p:nvGraphicFramePr>
        <p:xfrm>
          <a:off x="3045204" y="1400961"/>
          <a:ext cx="7642370" cy="467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Content Slide Sample (Smart Object)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892305" y="3198913"/>
            <a:ext cx="2405743" cy="137933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lt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3300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3300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3300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3300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1E61"/>
                </a:solidFill>
              </a:rPr>
              <a:t>SUBTITLE SAMPLE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r>
              <a:rPr lang="en-US" sz="2800" b="0" dirty="0">
                <a:solidFill>
                  <a:schemeClr val="tx1"/>
                </a:solidFill>
              </a:rPr>
              <a:t>This is an example</a:t>
            </a:r>
          </a:p>
          <a:p>
            <a:r>
              <a:rPr lang="en-US" sz="2800" b="0" dirty="0">
                <a:solidFill>
                  <a:schemeClr val="tx1"/>
                </a:solidFill>
              </a:rPr>
              <a:t>of supporting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92331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Content Slide Sample (Smart Object)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44391200"/>
              </p:ext>
            </p:extLst>
          </p:nvPr>
        </p:nvGraphicFramePr>
        <p:xfrm>
          <a:off x="562062" y="1719744"/>
          <a:ext cx="10628852" cy="3120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 Placeholder 9"/>
          <p:cNvSpPr txBox="1">
            <a:spLocks/>
          </p:cNvSpPr>
          <p:nvPr/>
        </p:nvSpPr>
        <p:spPr>
          <a:xfrm>
            <a:off x="1892030" y="5032292"/>
            <a:ext cx="8394700" cy="638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This is an example of supporting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62001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Content Slide Sample (Table)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66712"/>
              </p:ext>
            </p:extLst>
          </p:nvPr>
        </p:nvGraphicFramePr>
        <p:xfrm>
          <a:off x="641555" y="1145372"/>
          <a:ext cx="11174017" cy="5034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9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8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8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8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Second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Second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Second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Second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Third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Third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Third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Fourth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Fourth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Fifth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08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2206361105"/>
              </p:ext>
            </p:extLst>
          </p:nvPr>
        </p:nvGraphicFramePr>
        <p:xfrm>
          <a:off x="6229349" y="2033588"/>
          <a:ext cx="5410199" cy="4379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quarter" idx="19"/>
            <p:extLst>
              <p:ext uri="{D42A27DB-BD31-4B8C-83A1-F6EECF244321}">
                <p14:modId xmlns:p14="http://schemas.microsoft.com/office/powerpoint/2010/main" val="2592541588"/>
              </p:ext>
            </p:extLst>
          </p:nvPr>
        </p:nvGraphicFramePr>
        <p:xfrm>
          <a:off x="491068" y="2033587"/>
          <a:ext cx="5410200" cy="4379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Content Slide Sample (Columns)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126FA3F-ACED-4A2B-B2A7-9BC52D7363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2452" y="1448581"/>
            <a:ext cx="4965187" cy="700005"/>
          </a:xfrm>
        </p:spPr>
        <p:txBody>
          <a:bodyPr/>
          <a:lstStyle/>
          <a:p>
            <a:pPr algn="ctr"/>
            <a:r>
              <a:rPr lang="en-US" sz="3000" dirty="0"/>
              <a:t>SUBTITLE SAMPLE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BDD9F19-3968-4AC6-B836-9D5994276E05}"/>
              </a:ext>
            </a:extLst>
          </p:cNvPr>
          <p:cNvSpPr txBox="1">
            <a:spLocks/>
          </p:cNvSpPr>
          <p:nvPr/>
        </p:nvSpPr>
        <p:spPr>
          <a:xfrm>
            <a:off x="6252214" y="1448580"/>
            <a:ext cx="4965187" cy="70000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/>
              <a:t>SUBTITLE SAMPLE</a:t>
            </a:r>
          </a:p>
        </p:txBody>
      </p:sp>
    </p:spTree>
    <p:extLst>
      <p:ext uri="{BB962C8B-B14F-4D97-AF65-F5344CB8AC3E}">
        <p14:creationId xmlns:p14="http://schemas.microsoft.com/office/powerpoint/2010/main" val="167846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080733" y="1205588"/>
            <a:ext cx="8017564" cy="3915298"/>
            <a:chOff x="556733" y="1003331"/>
            <a:chExt cx="8017564" cy="3915298"/>
          </a:xfrm>
        </p:grpSpPr>
        <p:grpSp>
          <p:nvGrpSpPr>
            <p:cNvPr id="3" name="Group 2"/>
            <p:cNvGrpSpPr/>
            <p:nvPr/>
          </p:nvGrpSpPr>
          <p:grpSpPr>
            <a:xfrm>
              <a:off x="556733" y="1003331"/>
              <a:ext cx="8017564" cy="3915298"/>
              <a:chOff x="265044" y="1113182"/>
              <a:chExt cx="9660835" cy="4717773"/>
            </a:xfrm>
          </p:grpSpPr>
          <p:graphicFrame>
            <p:nvGraphicFramePr>
              <p:cNvPr id="4" name="Chart 3"/>
              <p:cNvGraphicFramePr/>
              <p:nvPr>
                <p:extLst>
                  <p:ext uri="{D42A27DB-BD31-4B8C-83A1-F6EECF244321}">
                    <p14:modId xmlns:p14="http://schemas.microsoft.com/office/powerpoint/2010/main" val="134129458"/>
                  </p:ext>
                </p:extLst>
              </p:nvPr>
            </p:nvGraphicFramePr>
            <p:xfrm>
              <a:off x="265044" y="1113182"/>
              <a:ext cx="3127513" cy="4717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5" name="Chart 4"/>
              <p:cNvGraphicFramePr/>
              <p:nvPr>
                <p:extLst>
                  <p:ext uri="{D42A27DB-BD31-4B8C-83A1-F6EECF244321}">
                    <p14:modId xmlns:p14="http://schemas.microsoft.com/office/powerpoint/2010/main" val="1064230703"/>
                  </p:ext>
                </p:extLst>
              </p:nvPr>
            </p:nvGraphicFramePr>
            <p:xfrm>
              <a:off x="3531704" y="1113182"/>
              <a:ext cx="3127513" cy="4717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6" name="Chart 5"/>
              <p:cNvGraphicFramePr/>
              <p:nvPr>
                <p:extLst>
                  <p:ext uri="{D42A27DB-BD31-4B8C-83A1-F6EECF244321}">
                    <p14:modId xmlns:p14="http://schemas.microsoft.com/office/powerpoint/2010/main" val="1603454903"/>
                  </p:ext>
                </p:extLst>
              </p:nvPr>
            </p:nvGraphicFramePr>
            <p:xfrm>
              <a:off x="6798366" y="1113182"/>
              <a:ext cx="3127513" cy="4717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8" name="TextBox 7"/>
            <p:cNvSpPr txBox="1"/>
            <p:nvPr/>
          </p:nvSpPr>
          <p:spPr>
            <a:xfrm>
              <a:off x="6851364" y="2794081"/>
              <a:ext cx="85032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accent3"/>
                  </a:solidFill>
                </a:rPr>
                <a:t>75%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40349" y="2794081"/>
              <a:ext cx="85032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50%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37033" y="2794081"/>
              <a:ext cx="85032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25%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4969" y="4387716"/>
              <a:ext cx="1919062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1E61"/>
                  </a:solidFill>
                </a:rPr>
                <a:t>TEXT HERE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5982" y="4387716"/>
              <a:ext cx="1919062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1E61"/>
                  </a:solidFill>
                </a:rPr>
                <a:t>TEXT HERE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6995" y="4403105"/>
              <a:ext cx="191906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1E61"/>
                  </a:solidFill>
                </a:rPr>
                <a:t>TEXT HERE</a:t>
              </a: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Feature Slide Sample (Chart)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000" dirty="0"/>
              <a:t>Feature Slide Subtitle Sample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5313651"/>
            <a:ext cx="12192000" cy="1026404"/>
          </a:xfrm>
          <a:solidFill>
            <a:schemeClr val="tx2"/>
          </a:solidFill>
        </p:spPr>
        <p:txBody>
          <a:bodyPr/>
          <a:lstStyle/>
          <a:p>
            <a:r>
              <a:rPr lang="en-US" sz="2800" dirty="0"/>
              <a:t>This is an example of supporting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74314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Feature Slide Sample (Infographic)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000" dirty="0"/>
              <a:t>Feature Slide Subtitle Sample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524000" y="4495417"/>
            <a:ext cx="9144000" cy="1026404"/>
          </a:xfrm>
          <a:solidFill>
            <a:schemeClr val="tx2"/>
          </a:solidFill>
        </p:spPr>
        <p:txBody>
          <a:bodyPr/>
          <a:lstStyle/>
          <a:p>
            <a:r>
              <a:rPr lang="en-US" sz="2800" dirty="0"/>
              <a:t>This is an example of supporting information.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66104" y="2307471"/>
            <a:ext cx="256896" cy="648402"/>
            <a:chOff x="4542104" y="2307471"/>
            <a:chExt cx="256896" cy="648402"/>
          </a:xfrm>
          <a:solidFill>
            <a:schemeClr val="accent3"/>
          </a:solidFill>
        </p:grpSpPr>
        <p:sp>
          <p:nvSpPr>
            <p:cNvPr id="25" name="Shape 3747"/>
            <p:cNvSpPr/>
            <p:nvPr/>
          </p:nvSpPr>
          <p:spPr>
            <a:xfrm>
              <a:off x="454210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26" name="Shape 3748"/>
            <p:cNvSpPr/>
            <p:nvPr/>
          </p:nvSpPr>
          <p:spPr>
            <a:xfrm>
              <a:off x="4621257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00922" y="2307471"/>
            <a:ext cx="256896" cy="648402"/>
            <a:chOff x="4876922" y="2307471"/>
            <a:chExt cx="256896" cy="648402"/>
          </a:xfrm>
          <a:solidFill>
            <a:schemeClr val="accent3"/>
          </a:solidFill>
        </p:grpSpPr>
        <p:sp>
          <p:nvSpPr>
            <p:cNvPr id="27" name="Shape 3749"/>
            <p:cNvSpPr/>
            <p:nvPr/>
          </p:nvSpPr>
          <p:spPr>
            <a:xfrm>
              <a:off x="4876922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28" name="Shape 3750"/>
            <p:cNvSpPr/>
            <p:nvPr/>
          </p:nvSpPr>
          <p:spPr>
            <a:xfrm>
              <a:off x="4956074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37004" y="2307471"/>
            <a:ext cx="256896" cy="648402"/>
            <a:chOff x="5213004" y="2307471"/>
            <a:chExt cx="256896" cy="648402"/>
          </a:xfrm>
          <a:solidFill>
            <a:schemeClr val="accent3"/>
          </a:solidFill>
        </p:grpSpPr>
        <p:sp>
          <p:nvSpPr>
            <p:cNvPr id="29" name="Shape 3751"/>
            <p:cNvSpPr/>
            <p:nvPr/>
          </p:nvSpPr>
          <p:spPr>
            <a:xfrm>
              <a:off x="521300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30" name="Shape 3752"/>
            <p:cNvSpPr/>
            <p:nvPr/>
          </p:nvSpPr>
          <p:spPr>
            <a:xfrm>
              <a:off x="5292156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71821" y="2307471"/>
            <a:ext cx="256896" cy="648402"/>
            <a:chOff x="7252702" y="2337375"/>
            <a:chExt cx="283144" cy="714746"/>
          </a:xfrm>
          <a:solidFill>
            <a:schemeClr val="accent3"/>
          </a:solidFill>
        </p:grpSpPr>
        <p:sp>
          <p:nvSpPr>
            <p:cNvPr id="115" name="Shape 3753"/>
            <p:cNvSpPr/>
            <p:nvPr/>
          </p:nvSpPr>
          <p:spPr>
            <a:xfrm>
              <a:off x="7252702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16" name="Shape 3754"/>
            <p:cNvSpPr/>
            <p:nvPr/>
          </p:nvSpPr>
          <p:spPr>
            <a:xfrm>
              <a:off x="7339941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07565" y="2307471"/>
            <a:ext cx="256896" cy="648402"/>
            <a:chOff x="7622750" y="2337375"/>
            <a:chExt cx="283144" cy="714746"/>
          </a:xfrm>
          <a:solidFill>
            <a:schemeClr val="accent3"/>
          </a:solidFill>
        </p:grpSpPr>
        <p:sp>
          <p:nvSpPr>
            <p:cNvPr id="113" name="Shape 3755"/>
            <p:cNvSpPr/>
            <p:nvPr/>
          </p:nvSpPr>
          <p:spPr>
            <a:xfrm>
              <a:off x="7622750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14" name="Shape 3756"/>
            <p:cNvSpPr/>
            <p:nvPr/>
          </p:nvSpPr>
          <p:spPr>
            <a:xfrm>
              <a:off x="7709990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742382" y="2307471"/>
            <a:ext cx="256896" cy="648402"/>
            <a:chOff x="7991776" y="2337375"/>
            <a:chExt cx="283144" cy="714746"/>
          </a:xfrm>
          <a:solidFill>
            <a:schemeClr val="bg1">
              <a:lumMod val="85000"/>
            </a:schemeClr>
          </a:solidFill>
        </p:grpSpPr>
        <p:sp>
          <p:nvSpPr>
            <p:cNvPr id="111" name="Shape 3757"/>
            <p:cNvSpPr/>
            <p:nvPr/>
          </p:nvSpPr>
          <p:spPr>
            <a:xfrm>
              <a:off x="7991776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12" name="Shape 3758"/>
            <p:cNvSpPr/>
            <p:nvPr/>
          </p:nvSpPr>
          <p:spPr>
            <a:xfrm>
              <a:off x="8079016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078465" y="2307471"/>
            <a:ext cx="256896" cy="648402"/>
            <a:chOff x="8362198" y="2337375"/>
            <a:chExt cx="283144" cy="714746"/>
          </a:xfrm>
          <a:solidFill>
            <a:schemeClr val="bg1">
              <a:lumMod val="85000"/>
            </a:schemeClr>
          </a:solidFill>
        </p:grpSpPr>
        <p:sp>
          <p:nvSpPr>
            <p:cNvPr id="109" name="Shape 3759"/>
            <p:cNvSpPr/>
            <p:nvPr/>
          </p:nvSpPr>
          <p:spPr>
            <a:xfrm>
              <a:off x="8362198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10" name="Shape 3760"/>
            <p:cNvSpPr/>
            <p:nvPr/>
          </p:nvSpPr>
          <p:spPr>
            <a:xfrm>
              <a:off x="8449437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413282" y="2307471"/>
            <a:ext cx="256896" cy="648402"/>
            <a:chOff x="8731224" y="2337375"/>
            <a:chExt cx="283144" cy="714746"/>
          </a:xfrm>
          <a:solidFill>
            <a:schemeClr val="bg1">
              <a:lumMod val="85000"/>
            </a:schemeClr>
          </a:solidFill>
        </p:grpSpPr>
        <p:sp>
          <p:nvSpPr>
            <p:cNvPr id="107" name="Shape 3761"/>
            <p:cNvSpPr/>
            <p:nvPr/>
          </p:nvSpPr>
          <p:spPr>
            <a:xfrm>
              <a:off x="8731224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08" name="Shape 3762"/>
            <p:cNvSpPr/>
            <p:nvPr/>
          </p:nvSpPr>
          <p:spPr>
            <a:xfrm>
              <a:off x="8818464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84824" y="2307471"/>
            <a:ext cx="256896" cy="648402"/>
            <a:chOff x="1860824" y="2307471"/>
            <a:chExt cx="256896" cy="648402"/>
          </a:xfrm>
          <a:solidFill>
            <a:schemeClr val="accent3"/>
          </a:solidFill>
        </p:grpSpPr>
        <p:sp>
          <p:nvSpPr>
            <p:cNvPr id="36" name="Shape 3763"/>
            <p:cNvSpPr/>
            <p:nvPr/>
          </p:nvSpPr>
          <p:spPr>
            <a:xfrm>
              <a:off x="186082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37" name="Shape 3764"/>
            <p:cNvSpPr/>
            <p:nvPr/>
          </p:nvSpPr>
          <p:spPr>
            <a:xfrm>
              <a:off x="1939976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19641" y="2307471"/>
            <a:ext cx="256896" cy="648402"/>
            <a:chOff x="2195641" y="2307471"/>
            <a:chExt cx="256896" cy="648402"/>
          </a:xfrm>
          <a:solidFill>
            <a:schemeClr val="accent3"/>
          </a:solidFill>
        </p:grpSpPr>
        <p:sp>
          <p:nvSpPr>
            <p:cNvPr id="38" name="Shape 3765"/>
            <p:cNvSpPr/>
            <p:nvPr/>
          </p:nvSpPr>
          <p:spPr>
            <a:xfrm>
              <a:off x="2195641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39" name="Shape 3766"/>
            <p:cNvSpPr/>
            <p:nvPr/>
          </p:nvSpPr>
          <p:spPr>
            <a:xfrm>
              <a:off x="2274793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55782" y="2307471"/>
            <a:ext cx="256896" cy="648402"/>
            <a:chOff x="2531782" y="2307471"/>
            <a:chExt cx="256896" cy="648402"/>
          </a:xfrm>
          <a:solidFill>
            <a:schemeClr val="accent3"/>
          </a:solidFill>
        </p:grpSpPr>
        <p:sp>
          <p:nvSpPr>
            <p:cNvPr id="40" name="Shape 3767"/>
            <p:cNvSpPr/>
            <p:nvPr/>
          </p:nvSpPr>
          <p:spPr>
            <a:xfrm>
              <a:off x="2531782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1" name="Shape 3768"/>
            <p:cNvSpPr/>
            <p:nvPr/>
          </p:nvSpPr>
          <p:spPr>
            <a:xfrm>
              <a:off x="2610874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0540" y="2307471"/>
            <a:ext cx="256896" cy="648402"/>
            <a:chOff x="2866540" y="2307471"/>
            <a:chExt cx="256896" cy="648402"/>
          </a:xfrm>
          <a:solidFill>
            <a:schemeClr val="accent3"/>
          </a:solidFill>
        </p:grpSpPr>
        <p:sp>
          <p:nvSpPr>
            <p:cNvPr id="42" name="Shape 3769"/>
            <p:cNvSpPr/>
            <p:nvPr/>
          </p:nvSpPr>
          <p:spPr>
            <a:xfrm>
              <a:off x="2866540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3" name="Shape 3770"/>
            <p:cNvSpPr/>
            <p:nvPr/>
          </p:nvSpPr>
          <p:spPr>
            <a:xfrm>
              <a:off x="2945692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6284" y="2307471"/>
            <a:ext cx="256896" cy="648402"/>
            <a:chOff x="3202284" y="2307471"/>
            <a:chExt cx="256896" cy="648402"/>
          </a:xfrm>
          <a:solidFill>
            <a:schemeClr val="accent3"/>
          </a:solidFill>
        </p:grpSpPr>
        <p:sp>
          <p:nvSpPr>
            <p:cNvPr id="44" name="Shape 3771"/>
            <p:cNvSpPr/>
            <p:nvPr/>
          </p:nvSpPr>
          <p:spPr>
            <a:xfrm>
              <a:off x="320228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5" name="Shape 3772"/>
            <p:cNvSpPr/>
            <p:nvPr/>
          </p:nvSpPr>
          <p:spPr>
            <a:xfrm>
              <a:off x="3281436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61102" y="2307471"/>
            <a:ext cx="256896" cy="648402"/>
            <a:chOff x="3537102" y="2307471"/>
            <a:chExt cx="256896" cy="648402"/>
          </a:xfrm>
          <a:solidFill>
            <a:schemeClr val="accent3"/>
          </a:solidFill>
        </p:grpSpPr>
        <p:sp>
          <p:nvSpPr>
            <p:cNvPr id="46" name="Shape 3773"/>
            <p:cNvSpPr/>
            <p:nvPr/>
          </p:nvSpPr>
          <p:spPr>
            <a:xfrm>
              <a:off x="3537102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7" name="Shape 3774"/>
            <p:cNvSpPr/>
            <p:nvPr/>
          </p:nvSpPr>
          <p:spPr>
            <a:xfrm>
              <a:off x="3616253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7184" y="2307471"/>
            <a:ext cx="256896" cy="648402"/>
            <a:chOff x="3873184" y="2307471"/>
            <a:chExt cx="256896" cy="648402"/>
          </a:xfrm>
          <a:solidFill>
            <a:schemeClr val="accent3"/>
          </a:solidFill>
        </p:grpSpPr>
        <p:sp>
          <p:nvSpPr>
            <p:cNvPr id="48" name="Shape 3775"/>
            <p:cNvSpPr/>
            <p:nvPr/>
          </p:nvSpPr>
          <p:spPr>
            <a:xfrm>
              <a:off x="387318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9" name="Shape 3776"/>
            <p:cNvSpPr/>
            <p:nvPr/>
          </p:nvSpPr>
          <p:spPr>
            <a:xfrm>
              <a:off x="3952335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32000" y="2307471"/>
            <a:ext cx="256896" cy="648402"/>
            <a:chOff x="4208000" y="2307471"/>
            <a:chExt cx="256896" cy="648402"/>
          </a:xfrm>
          <a:solidFill>
            <a:schemeClr val="accent3"/>
          </a:solidFill>
        </p:grpSpPr>
        <p:sp>
          <p:nvSpPr>
            <p:cNvPr id="50" name="Shape 3777"/>
            <p:cNvSpPr/>
            <p:nvPr/>
          </p:nvSpPr>
          <p:spPr>
            <a:xfrm>
              <a:off x="4208000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1" name="Shape 3778"/>
            <p:cNvSpPr/>
            <p:nvPr/>
          </p:nvSpPr>
          <p:spPr>
            <a:xfrm>
              <a:off x="4287152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41826" y="2307471"/>
            <a:ext cx="256896" cy="648402"/>
            <a:chOff x="517826" y="2307471"/>
            <a:chExt cx="256896" cy="648402"/>
          </a:xfrm>
          <a:solidFill>
            <a:schemeClr val="accent3"/>
          </a:solidFill>
        </p:grpSpPr>
        <p:sp>
          <p:nvSpPr>
            <p:cNvPr id="52" name="Shape 3779"/>
            <p:cNvSpPr/>
            <p:nvPr/>
          </p:nvSpPr>
          <p:spPr>
            <a:xfrm>
              <a:off x="517826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3" name="Shape 3780"/>
            <p:cNvSpPr/>
            <p:nvPr/>
          </p:nvSpPr>
          <p:spPr>
            <a:xfrm>
              <a:off x="596978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76643" y="2307471"/>
            <a:ext cx="256896" cy="648402"/>
            <a:chOff x="852643" y="2307471"/>
            <a:chExt cx="256896" cy="648402"/>
          </a:xfrm>
          <a:solidFill>
            <a:schemeClr val="accent3"/>
          </a:solidFill>
        </p:grpSpPr>
        <p:sp>
          <p:nvSpPr>
            <p:cNvPr id="54" name="Shape 3781"/>
            <p:cNvSpPr/>
            <p:nvPr/>
          </p:nvSpPr>
          <p:spPr>
            <a:xfrm>
              <a:off x="852643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5" name="Shape 3782"/>
            <p:cNvSpPr/>
            <p:nvPr/>
          </p:nvSpPr>
          <p:spPr>
            <a:xfrm>
              <a:off x="931795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12725" y="2307471"/>
            <a:ext cx="256896" cy="648402"/>
            <a:chOff x="1188725" y="2307471"/>
            <a:chExt cx="256896" cy="648402"/>
          </a:xfrm>
          <a:solidFill>
            <a:schemeClr val="accent3"/>
          </a:solidFill>
        </p:grpSpPr>
        <p:sp>
          <p:nvSpPr>
            <p:cNvPr id="56" name="Shape 3783"/>
            <p:cNvSpPr/>
            <p:nvPr/>
          </p:nvSpPr>
          <p:spPr>
            <a:xfrm>
              <a:off x="1188725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7" name="Shape 3784"/>
            <p:cNvSpPr/>
            <p:nvPr/>
          </p:nvSpPr>
          <p:spPr>
            <a:xfrm>
              <a:off x="1267877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47542" y="2307471"/>
            <a:ext cx="256896" cy="648402"/>
            <a:chOff x="1523542" y="2307471"/>
            <a:chExt cx="256896" cy="648402"/>
          </a:xfrm>
          <a:solidFill>
            <a:schemeClr val="accent3"/>
          </a:solidFill>
        </p:grpSpPr>
        <p:sp>
          <p:nvSpPr>
            <p:cNvPr id="58" name="Shape 3785"/>
            <p:cNvSpPr/>
            <p:nvPr/>
          </p:nvSpPr>
          <p:spPr>
            <a:xfrm>
              <a:off x="1523542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9" name="Shape 3786"/>
            <p:cNvSpPr/>
            <p:nvPr/>
          </p:nvSpPr>
          <p:spPr>
            <a:xfrm>
              <a:off x="1602694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sp>
        <p:nvSpPr>
          <p:cNvPr id="75" name="Shape 3908"/>
          <p:cNvSpPr/>
          <p:nvPr/>
        </p:nvSpPr>
        <p:spPr>
          <a:xfrm>
            <a:off x="8907128" y="2547262"/>
            <a:ext cx="217721" cy="17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8640"/>
                </a:lnTo>
                <a:lnTo>
                  <a:pt x="0" y="8640"/>
                </a:lnTo>
                <a:cubicBezTo>
                  <a:pt x="0" y="8640"/>
                  <a:pt x="0" y="0"/>
                  <a:pt x="0" y="0"/>
                </a:cubicBezTo>
                <a:close/>
                <a:moveTo>
                  <a:pt x="0" y="12960"/>
                </a:moveTo>
                <a:lnTo>
                  <a:pt x="21600" y="1296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12960"/>
                  <a:pt x="0" y="1296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6" tIns="14286" rIns="14286" bIns="14286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76" name="Text Placeholder 2"/>
          <p:cNvSpPr txBox="1">
            <a:spLocks/>
          </p:cNvSpPr>
          <p:nvPr/>
        </p:nvSpPr>
        <p:spPr>
          <a:xfrm>
            <a:off x="9126082" y="2277992"/>
            <a:ext cx="1246852" cy="747647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>
                <a:solidFill>
                  <a:schemeClr val="accent3"/>
                </a:solidFill>
                <a:latin typeface="+mn-lt"/>
                <a:cs typeface="Source Sans Pro ExtraLight"/>
              </a:rPr>
              <a:t>85%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6045245" y="3282425"/>
            <a:ext cx="298181" cy="647013"/>
            <a:chOff x="6121233" y="3412078"/>
            <a:chExt cx="328647" cy="713215"/>
          </a:xfrm>
          <a:solidFill>
            <a:schemeClr val="bg1">
              <a:lumMod val="85000"/>
            </a:schemeClr>
          </a:solidFill>
        </p:grpSpPr>
        <p:sp>
          <p:nvSpPr>
            <p:cNvPr id="200" name="Shape 3788"/>
            <p:cNvSpPr/>
            <p:nvPr/>
          </p:nvSpPr>
          <p:spPr>
            <a:xfrm>
              <a:off x="6230277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201" name="Shape 3789"/>
            <p:cNvSpPr/>
            <p:nvPr/>
          </p:nvSpPr>
          <p:spPr>
            <a:xfrm>
              <a:off x="6121233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380056" y="3282425"/>
            <a:ext cx="298182" cy="647013"/>
            <a:chOff x="6490258" y="3412078"/>
            <a:chExt cx="328648" cy="713215"/>
          </a:xfrm>
          <a:solidFill>
            <a:schemeClr val="bg1">
              <a:lumMod val="85000"/>
            </a:schemeClr>
          </a:solidFill>
        </p:grpSpPr>
        <p:sp>
          <p:nvSpPr>
            <p:cNvPr id="198" name="Shape 3790"/>
            <p:cNvSpPr/>
            <p:nvPr/>
          </p:nvSpPr>
          <p:spPr>
            <a:xfrm>
              <a:off x="6599302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9" name="Shape 3791"/>
            <p:cNvSpPr/>
            <p:nvPr/>
          </p:nvSpPr>
          <p:spPr>
            <a:xfrm>
              <a:off x="6490258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716146" y="3282425"/>
            <a:ext cx="298181" cy="647013"/>
            <a:chOff x="6860681" y="3412078"/>
            <a:chExt cx="328647" cy="713215"/>
          </a:xfrm>
          <a:solidFill>
            <a:schemeClr val="bg1">
              <a:lumMod val="85000"/>
            </a:schemeClr>
          </a:solidFill>
        </p:grpSpPr>
        <p:sp>
          <p:nvSpPr>
            <p:cNvPr id="196" name="Shape 3792"/>
            <p:cNvSpPr/>
            <p:nvPr/>
          </p:nvSpPr>
          <p:spPr>
            <a:xfrm>
              <a:off x="6969724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7" name="Shape 3793"/>
            <p:cNvSpPr/>
            <p:nvPr/>
          </p:nvSpPr>
          <p:spPr>
            <a:xfrm>
              <a:off x="6860681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050961" y="3282425"/>
            <a:ext cx="298181" cy="647013"/>
            <a:chOff x="7229705" y="3412078"/>
            <a:chExt cx="328647" cy="713215"/>
          </a:xfrm>
          <a:solidFill>
            <a:schemeClr val="bg1">
              <a:lumMod val="85000"/>
            </a:schemeClr>
          </a:solidFill>
        </p:grpSpPr>
        <p:sp>
          <p:nvSpPr>
            <p:cNvPr id="194" name="Shape 3794"/>
            <p:cNvSpPr/>
            <p:nvPr/>
          </p:nvSpPr>
          <p:spPr>
            <a:xfrm>
              <a:off x="7338750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5" name="Shape 3795"/>
            <p:cNvSpPr/>
            <p:nvPr/>
          </p:nvSpPr>
          <p:spPr>
            <a:xfrm>
              <a:off x="7229705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7386702" y="3282425"/>
            <a:ext cx="298182" cy="647013"/>
            <a:chOff x="7599755" y="3412078"/>
            <a:chExt cx="328648" cy="713215"/>
          </a:xfrm>
          <a:solidFill>
            <a:schemeClr val="bg1">
              <a:lumMod val="85000"/>
            </a:schemeClr>
          </a:solidFill>
        </p:grpSpPr>
        <p:sp>
          <p:nvSpPr>
            <p:cNvPr id="192" name="Shape 3796"/>
            <p:cNvSpPr/>
            <p:nvPr/>
          </p:nvSpPr>
          <p:spPr>
            <a:xfrm>
              <a:off x="7708799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3" name="Shape 3797"/>
            <p:cNvSpPr/>
            <p:nvPr/>
          </p:nvSpPr>
          <p:spPr>
            <a:xfrm>
              <a:off x="7599755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721518" y="3282425"/>
            <a:ext cx="298182" cy="647013"/>
            <a:chOff x="7968781" y="3412078"/>
            <a:chExt cx="328648" cy="713215"/>
          </a:xfrm>
          <a:solidFill>
            <a:schemeClr val="bg1">
              <a:lumMod val="85000"/>
            </a:schemeClr>
          </a:solidFill>
        </p:grpSpPr>
        <p:sp>
          <p:nvSpPr>
            <p:cNvPr id="190" name="Shape 3798"/>
            <p:cNvSpPr/>
            <p:nvPr/>
          </p:nvSpPr>
          <p:spPr>
            <a:xfrm>
              <a:off x="8077824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1" name="Shape 3799"/>
            <p:cNvSpPr/>
            <p:nvPr/>
          </p:nvSpPr>
          <p:spPr>
            <a:xfrm>
              <a:off x="7968781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057601" y="3282425"/>
            <a:ext cx="298182" cy="647013"/>
            <a:chOff x="8339202" y="3412078"/>
            <a:chExt cx="328648" cy="713215"/>
          </a:xfrm>
          <a:solidFill>
            <a:schemeClr val="bg1">
              <a:lumMod val="85000"/>
            </a:schemeClr>
          </a:solidFill>
        </p:grpSpPr>
        <p:sp>
          <p:nvSpPr>
            <p:cNvPr id="188" name="Shape 3800"/>
            <p:cNvSpPr/>
            <p:nvPr/>
          </p:nvSpPr>
          <p:spPr>
            <a:xfrm>
              <a:off x="8448246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89" name="Shape 3801"/>
            <p:cNvSpPr/>
            <p:nvPr/>
          </p:nvSpPr>
          <p:spPr>
            <a:xfrm>
              <a:off x="8339202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8392423" y="3282425"/>
            <a:ext cx="298181" cy="647013"/>
            <a:chOff x="8708228" y="3412078"/>
            <a:chExt cx="328647" cy="713215"/>
          </a:xfrm>
          <a:solidFill>
            <a:schemeClr val="bg1">
              <a:lumMod val="85000"/>
            </a:schemeClr>
          </a:solidFill>
        </p:grpSpPr>
        <p:sp>
          <p:nvSpPr>
            <p:cNvPr id="186" name="Shape 3802"/>
            <p:cNvSpPr/>
            <p:nvPr/>
          </p:nvSpPr>
          <p:spPr>
            <a:xfrm>
              <a:off x="8817271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87" name="Shape 3803"/>
            <p:cNvSpPr/>
            <p:nvPr/>
          </p:nvSpPr>
          <p:spPr>
            <a:xfrm>
              <a:off x="8708228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3363965" y="3282420"/>
            <a:ext cx="298181" cy="647014"/>
            <a:chOff x="1839960" y="3282420"/>
            <a:chExt cx="298181" cy="647014"/>
          </a:xfrm>
          <a:solidFill>
            <a:schemeClr val="accent2"/>
          </a:solidFill>
        </p:grpSpPr>
        <p:sp>
          <p:nvSpPr>
            <p:cNvPr id="126" name="Shape 3804"/>
            <p:cNvSpPr/>
            <p:nvPr/>
          </p:nvSpPr>
          <p:spPr>
            <a:xfrm>
              <a:off x="1938895" y="3282420"/>
              <a:ext cx="95816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27" name="Shape 3805"/>
            <p:cNvSpPr/>
            <p:nvPr/>
          </p:nvSpPr>
          <p:spPr>
            <a:xfrm>
              <a:off x="1839960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698777" y="3282420"/>
            <a:ext cx="298182" cy="647014"/>
            <a:chOff x="2174777" y="3282420"/>
            <a:chExt cx="298182" cy="647014"/>
          </a:xfrm>
          <a:solidFill>
            <a:schemeClr val="accent2"/>
          </a:solidFill>
        </p:grpSpPr>
        <p:sp>
          <p:nvSpPr>
            <p:cNvPr id="128" name="Shape 3806"/>
            <p:cNvSpPr/>
            <p:nvPr/>
          </p:nvSpPr>
          <p:spPr>
            <a:xfrm>
              <a:off x="2273712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29" name="Shape 3807"/>
            <p:cNvSpPr/>
            <p:nvPr/>
          </p:nvSpPr>
          <p:spPr>
            <a:xfrm>
              <a:off x="2174777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4034865" y="3282420"/>
            <a:ext cx="298181" cy="647014"/>
            <a:chOff x="2510860" y="3282420"/>
            <a:chExt cx="298181" cy="647014"/>
          </a:xfrm>
          <a:solidFill>
            <a:schemeClr val="accent2"/>
          </a:solidFill>
        </p:grpSpPr>
        <p:sp>
          <p:nvSpPr>
            <p:cNvPr id="130" name="Shape 3808"/>
            <p:cNvSpPr/>
            <p:nvPr/>
          </p:nvSpPr>
          <p:spPr>
            <a:xfrm>
              <a:off x="2609794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1" name="Shape 3809"/>
            <p:cNvSpPr/>
            <p:nvPr/>
          </p:nvSpPr>
          <p:spPr>
            <a:xfrm>
              <a:off x="2510860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4369675" y="3282420"/>
            <a:ext cx="298182" cy="647014"/>
            <a:chOff x="2845675" y="3282420"/>
            <a:chExt cx="298182" cy="647014"/>
          </a:xfrm>
          <a:solidFill>
            <a:schemeClr val="accent2"/>
          </a:solidFill>
        </p:grpSpPr>
        <p:sp>
          <p:nvSpPr>
            <p:cNvPr id="132" name="Shape 3810"/>
            <p:cNvSpPr/>
            <p:nvPr/>
          </p:nvSpPr>
          <p:spPr>
            <a:xfrm>
              <a:off x="2944611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3" name="Shape 3811"/>
            <p:cNvSpPr/>
            <p:nvPr/>
          </p:nvSpPr>
          <p:spPr>
            <a:xfrm>
              <a:off x="2845675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705425" y="3282420"/>
            <a:ext cx="298181" cy="647014"/>
            <a:chOff x="3181420" y="3282420"/>
            <a:chExt cx="298181" cy="647014"/>
          </a:xfrm>
          <a:solidFill>
            <a:schemeClr val="accent2"/>
          </a:solidFill>
        </p:grpSpPr>
        <p:sp>
          <p:nvSpPr>
            <p:cNvPr id="134" name="Shape 3812"/>
            <p:cNvSpPr/>
            <p:nvPr/>
          </p:nvSpPr>
          <p:spPr>
            <a:xfrm>
              <a:off x="3280355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5" name="Shape 3813"/>
            <p:cNvSpPr/>
            <p:nvPr/>
          </p:nvSpPr>
          <p:spPr>
            <a:xfrm>
              <a:off x="3181420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5040236" y="3282420"/>
            <a:ext cx="298182" cy="647014"/>
            <a:chOff x="3516236" y="3282420"/>
            <a:chExt cx="298182" cy="647014"/>
          </a:xfrm>
          <a:solidFill>
            <a:schemeClr val="accent2"/>
          </a:solidFill>
        </p:grpSpPr>
        <p:sp>
          <p:nvSpPr>
            <p:cNvPr id="136" name="Shape 3814"/>
            <p:cNvSpPr/>
            <p:nvPr/>
          </p:nvSpPr>
          <p:spPr>
            <a:xfrm>
              <a:off x="3615172" y="3282420"/>
              <a:ext cx="95816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7" name="Shape 3815"/>
            <p:cNvSpPr/>
            <p:nvPr/>
          </p:nvSpPr>
          <p:spPr>
            <a:xfrm>
              <a:off x="3516236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5376325" y="3282420"/>
            <a:ext cx="298181" cy="647014"/>
            <a:chOff x="3852320" y="3282420"/>
            <a:chExt cx="298181" cy="647014"/>
          </a:xfrm>
          <a:solidFill>
            <a:schemeClr val="accent2"/>
          </a:solidFill>
        </p:grpSpPr>
        <p:sp>
          <p:nvSpPr>
            <p:cNvPr id="138" name="Shape 3816"/>
            <p:cNvSpPr/>
            <p:nvPr/>
          </p:nvSpPr>
          <p:spPr>
            <a:xfrm>
              <a:off x="3951255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9" name="Shape 3817"/>
            <p:cNvSpPr/>
            <p:nvPr/>
          </p:nvSpPr>
          <p:spPr>
            <a:xfrm>
              <a:off x="3852320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5711142" y="3282425"/>
            <a:ext cx="298181" cy="647013"/>
            <a:chOff x="5752993" y="3412078"/>
            <a:chExt cx="328647" cy="713215"/>
          </a:xfrm>
          <a:solidFill>
            <a:schemeClr val="accent2"/>
          </a:solidFill>
        </p:grpSpPr>
        <p:sp>
          <p:nvSpPr>
            <p:cNvPr id="184" name="Shape 3818"/>
            <p:cNvSpPr/>
            <p:nvPr/>
          </p:nvSpPr>
          <p:spPr>
            <a:xfrm>
              <a:off x="5862037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85" name="Shape 3819"/>
            <p:cNvSpPr/>
            <p:nvPr/>
          </p:nvSpPr>
          <p:spPr>
            <a:xfrm>
              <a:off x="5752993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20962" y="3282420"/>
            <a:ext cx="298182" cy="647014"/>
            <a:chOff x="496962" y="3282420"/>
            <a:chExt cx="298182" cy="647014"/>
          </a:xfrm>
          <a:solidFill>
            <a:schemeClr val="accent2"/>
          </a:solidFill>
        </p:grpSpPr>
        <p:sp>
          <p:nvSpPr>
            <p:cNvPr id="141" name="Shape 3820"/>
            <p:cNvSpPr/>
            <p:nvPr/>
          </p:nvSpPr>
          <p:spPr>
            <a:xfrm>
              <a:off x="595897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42" name="Shape 3821"/>
            <p:cNvSpPr/>
            <p:nvPr/>
          </p:nvSpPr>
          <p:spPr>
            <a:xfrm>
              <a:off x="496962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55784" y="3282420"/>
            <a:ext cx="298181" cy="647014"/>
            <a:chOff x="831779" y="3282420"/>
            <a:chExt cx="298181" cy="647014"/>
          </a:xfrm>
          <a:solidFill>
            <a:schemeClr val="accent2"/>
          </a:solidFill>
        </p:grpSpPr>
        <p:sp>
          <p:nvSpPr>
            <p:cNvPr id="143" name="Shape 3822"/>
            <p:cNvSpPr/>
            <p:nvPr/>
          </p:nvSpPr>
          <p:spPr>
            <a:xfrm>
              <a:off x="930713" y="3282420"/>
              <a:ext cx="95816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44" name="Shape 3823"/>
            <p:cNvSpPr/>
            <p:nvPr/>
          </p:nvSpPr>
          <p:spPr>
            <a:xfrm>
              <a:off x="831779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91861" y="3282420"/>
            <a:ext cx="298182" cy="647014"/>
            <a:chOff x="1167861" y="3282420"/>
            <a:chExt cx="298182" cy="647014"/>
          </a:xfrm>
          <a:solidFill>
            <a:schemeClr val="accent2"/>
          </a:solidFill>
        </p:grpSpPr>
        <p:sp>
          <p:nvSpPr>
            <p:cNvPr id="145" name="Shape 3824"/>
            <p:cNvSpPr/>
            <p:nvPr/>
          </p:nvSpPr>
          <p:spPr>
            <a:xfrm>
              <a:off x="1266797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46" name="Shape 3825"/>
            <p:cNvSpPr/>
            <p:nvPr/>
          </p:nvSpPr>
          <p:spPr>
            <a:xfrm>
              <a:off x="1167861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3026683" y="3282420"/>
            <a:ext cx="298181" cy="647014"/>
            <a:chOff x="1502678" y="3282420"/>
            <a:chExt cx="298181" cy="647014"/>
          </a:xfrm>
          <a:solidFill>
            <a:schemeClr val="accent2"/>
          </a:solidFill>
        </p:grpSpPr>
        <p:sp>
          <p:nvSpPr>
            <p:cNvPr id="147" name="Shape 3826"/>
            <p:cNvSpPr/>
            <p:nvPr/>
          </p:nvSpPr>
          <p:spPr>
            <a:xfrm>
              <a:off x="1601560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48" name="Shape 3827"/>
            <p:cNvSpPr/>
            <p:nvPr/>
          </p:nvSpPr>
          <p:spPr>
            <a:xfrm>
              <a:off x="1502678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sp>
        <p:nvSpPr>
          <p:cNvPr id="160" name="Shape 3907"/>
          <p:cNvSpPr/>
          <p:nvPr/>
        </p:nvSpPr>
        <p:spPr>
          <a:xfrm>
            <a:off x="8907129" y="3521518"/>
            <a:ext cx="217721" cy="17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8640"/>
                </a:lnTo>
                <a:lnTo>
                  <a:pt x="0" y="8640"/>
                </a:lnTo>
                <a:cubicBezTo>
                  <a:pt x="0" y="8640"/>
                  <a:pt x="0" y="0"/>
                  <a:pt x="0" y="0"/>
                </a:cubicBezTo>
                <a:close/>
                <a:moveTo>
                  <a:pt x="0" y="12960"/>
                </a:moveTo>
                <a:lnTo>
                  <a:pt x="21600" y="1296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12960"/>
                  <a:pt x="0" y="1296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6" tIns="14286" rIns="14286" bIns="14286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161" name="Text Placeholder 2"/>
          <p:cNvSpPr txBox="1">
            <a:spLocks/>
          </p:cNvSpPr>
          <p:nvPr/>
        </p:nvSpPr>
        <p:spPr>
          <a:xfrm>
            <a:off x="9124844" y="3255376"/>
            <a:ext cx="1248090" cy="74513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>
                <a:solidFill>
                  <a:schemeClr val="accent2"/>
                </a:solidFill>
                <a:latin typeface="+mn-lt"/>
                <a:cs typeface="Source Sans Pro ExtraLight"/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73599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Feature Slide Sample (Process)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200" b="1" dirty="0"/>
              <a:t>Sample 1</a:t>
            </a:r>
          </a:p>
          <a:p>
            <a:r>
              <a:rPr lang="en-US" dirty="0"/>
              <a:t>More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2200" b="1" dirty="0"/>
              <a:t>Sample 2</a:t>
            </a:r>
          </a:p>
          <a:p>
            <a:r>
              <a:rPr lang="en-US" dirty="0"/>
              <a:t>More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2200" b="1" dirty="0"/>
              <a:t>Sample 3</a:t>
            </a:r>
          </a:p>
          <a:p>
            <a:r>
              <a:rPr lang="en-US" dirty="0"/>
              <a:t>More information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000" dirty="0"/>
              <a:t>Feature Slide Subtitle Sample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This is an example of supporting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92168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Text goes 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7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3CD147-306C-4E69-BAC5-D5AE834CCC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6" b="30006"/>
          <a:stretch>
            <a:fillRect/>
          </a:stretch>
        </p:blipFill>
        <p:spPr>
          <a:xfrm>
            <a:off x="0" y="-1"/>
            <a:ext cx="12192000" cy="280034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3F4CC-3E88-48D8-B307-B8ADE3F866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400" dirty="0"/>
              <a:t>TEXT GOES HERE</a:t>
            </a:r>
          </a:p>
          <a:p>
            <a:endParaRPr lang="en-US" sz="4400" dirty="0"/>
          </a:p>
          <a:p>
            <a:r>
              <a:rPr lang="en-US" sz="3200" dirty="0"/>
              <a:t>SUB TEXT GOES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F29B-D5C2-424A-BDF2-5B5FB7BFF87D}"/>
              </a:ext>
            </a:extLst>
          </p:cNvPr>
          <p:cNvCxnSpPr/>
          <p:nvPr/>
        </p:nvCxnSpPr>
        <p:spPr>
          <a:xfrm>
            <a:off x="3587560" y="4183742"/>
            <a:ext cx="5016879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4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02B623-479E-4DD0-8D94-A00832131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6526"/>
            <a:ext cx="5568949" cy="1145922"/>
          </a:xfrm>
        </p:spPr>
        <p:txBody>
          <a:bodyPr/>
          <a:lstStyle/>
          <a:p>
            <a:r>
              <a:rPr lang="en-US" sz="4400" dirty="0">
                <a:latin typeface="Arial Black" panose="020B0A04020102020204" pitchFamily="34" charset="0"/>
              </a:rPr>
              <a:t>PURPOSE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240678-D8D5-4C30-BF87-FC837940D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081364"/>
            <a:ext cx="6780127" cy="738187"/>
          </a:xfrm>
        </p:spPr>
        <p:txBody>
          <a:bodyPr/>
          <a:lstStyle/>
          <a:p>
            <a:r>
              <a:rPr lang="en-US" sz="3000" dirty="0"/>
              <a:t>together we create a strong foundation for Houston to thrive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D03A78-D711-4F48-803F-0E0A96C39A4F}"/>
              </a:ext>
            </a:extLst>
          </p:cNvPr>
          <p:cNvCxnSpPr/>
          <p:nvPr/>
        </p:nvCxnSpPr>
        <p:spPr>
          <a:xfrm>
            <a:off x="908051" y="3366409"/>
            <a:ext cx="5016879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8AFAD3DE-3BF9-4270-BD57-EF0B912359D7}"/>
              </a:ext>
            </a:extLst>
          </p:cNvPr>
          <p:cNvSpPr txBox="1">
            <a:spLocks/>
          </p:cNvSpPr>
          <p:nvPr/>
        </p:nvSpPr>
        <p:spPr>
          <a:xfrm>
            <a:off x="831851" y="3281927"/>
            <a:ext cx="11159521" cy="1145922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5 to thrive VALUES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B7CCD6-E59D-47C6-BC13-B4FB23ECACCA}"/>
              </a:ext>
            </a:extLst>
          </p:cNvPr>
          <p:cNvSpPr/>
          <p:nvPr/>
        </p:nvSpPr>
        <p:spPr>
          <a:xfrm>
            <a:off x="812811" y="4457266"/>
            <a:ext cx="109023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respect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ownership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communication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integrity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teamwork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906C8-53E8-4E5D-929C-16D1C65E0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5898">
            <a:off x="8531336" y="486689"/>
            <a:ext cx="2244099" cy="34723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3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Text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3000" dirty="0"/>
              <a:t>text goes here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75FC2-8BD7-406B-8A8B-547DA900E6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Picture Placeholder 1">
            <a:extLst>
              <a:ext uri="{FF2B5EF4-FFF2-40B4-BE49-F238E27FC236}">
                <a16:creationId xmlns:a16="http://schemas.microsoft.com/office/drawing/2014/main" id="{341A3142-B85A-49FF-B85E-9783D4864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64" r="2777"/>
          <a:stretch/>
        </p:blipFill>
        <p:spPr>
          <a:xfrm>
            <a:off x="-3048" y="685800"/>
            <a:ext cx="60990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2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3000" dirty="0"/>
              <a:t>text goes here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8EFFACE7-E052-477E-BE2F-52BE1D9B65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920" r="12920"/>
          <a:stretch>
            <a:fillRect/>
          </a:stretch>
        </p:blipFill>
        <p:spPr>
          <a:xfrm>
            <a:off x="6096000" y="685800"/>
            <a:ext cx="60991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6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">
            <a:extLst>
              <a:ext uri="{FF2B5EF4-FFF2-40B4-BE49-F238E27FC236}">
                <a16:creationId xmlns:a16="http://schemas.microsoft.com/office/drawing/2014/main" id="{8BCBA141-D6A3-47A0-B03F-EBC40BE8C3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087" r="16161"/>
          <a:stretch/>
        </p:blipFill>
        <p:spPr>
          <a:xfrm>
            <a:off x="0" y="0"/>
            <a:ext cx="4048125" cy="6172200"/>
          </a:xfrm>
          <a:prstGeom prst="rect">
            <a:avLst/>
          </a:prstGeom>
        </p:spPr>
      </p:pic>
      <p:pic>
        <p:nvPicPr>
          <p:cNvPr id="12" name="Picture Placeholder 1">
            <a:extLst>
              <a:ext uri="{FF2B5EF4-FFF2-40B4-BE49-F238E27FC236}">
                <a16:creationId xmlns:a16="http://schemas.microsoft.com/office/drawing/2014/main" id="{B3179BAD-DCB1-4273-B635-5A65408EBF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7867" r="27867"/>
          <a:stretch/>
        </p:blipFill>
        <p:spPr>
          <a:xfrm>
            <a:off x="4048125" y="0"/>
            <a:ext cx="4095750" cy="6172200"/>
          </a:xfrm>
          <a:prstGeom prst="rect">
            <a:avLst/>
          </a:prstGeom>
        </p:spPr>
      </p:pic>
      <p:pic>
        <p:nvPicPr>
          <p:cNvPr id="15" name="Picture Placeholder 10">
            <a:extLst>
              <a:ext uri="{FF2B5EF4-FFF2-40B4-BE49-F238E27FC236}">
                <a16:creationId xmlns:a16="http://schemas.microsoft.com/office/drawing/2014/main" id="{E3EBA4A1-A20E-44FF-9396-DC5AA7B7AA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r="50000"/>
          <a:stretch/>
        </p:blipFill>
        <p:spPr>
          <a:xfrm>
            <a:off x="8143875" y="0"/>
            <a:ext cx="4051300" cy="6172200"/>
          </a:xfrm>
        </p:spPr>
      </p:pic>
    </p:spTree>
    <p:extLst>
      <p:ext uri="{BB962C8B-B14F-4D97-AF65-F5344CB8AC3E}">
        <p14:creationId xmlns:p14="http://schemas.microsoft.com/office/powerpoint/2010/main" val="121391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/>
              <a:t>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sz="3000" dirty="0"/>
              <a:t>text goes here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</p:txBody>
      </p:sp>
      <p:pic>
        <p:nvPicPr>
          <p:cNvPr id="10" name="Picture Placeholder 1">
            <a:extLst>
              <a:ext uri="{FF2B5EF4-FFF2-40B4-BE49-F238E27FC236}">
                <a16:creationId xmlns:a16="http://schemas.microsoft.com/office/drawing/2014/main" id="{9B171278-B2DE-4860-9E80-98F1D38A45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1882" r="31882"/>
          <a:stretch/>
        </p:blipFill>
        <p:spPr>
          <a:xfrm>
            <a:off x="0" y="0"/>
            <a:ext cx="3352800" cy="6172200"/>
          </a:xfrm>
          <a:prstGeom prst="rect">
            <a:avLst/>
          </a:prstGeom>
        </p:spPr>
      </p:pic>
      <p:pic>
        <p:nvPicPr>
          <p:cNvPr id="15" name="Picture Placeholder 1">
            <a:extLst>
              <a:ext uri="{FF2B5EF4-FFF2-40B4-BE49-F238E27FC236}">
                <a16:creationId xmlns:a16="http://schemas.microsoft.com/office/drawing/2014/main" id="{8DD0AFBE-C425-4C39-8828-1155F333DA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3729" r="13729"/>
          <a:stretch/>
        </p:blipFill>
        <p:spPr>
          <a:xfrm>
            <a:off x="3352800" y="0"/>
            <a:ext cx="3355975" cy="3086100"/>
          </a:xfrm>
          <a:prstGeom prst="rect">
            <a:avLst/>
          </a:prstGeom>
        </p:spPr>
      </p:pic>
      <p:pic>
        <p:nvPicPr>
          <p:cNvPr id="18" name="Picture Placeholder 2">
            <a:extLst>
              <a:ext uri="{FF2B5EF4-FFF2-40B4-BE49-F238E27FC236}">
                <a16:creationId xmlns:a16="http://schemas.microsoft.com/office/drawing/2014/main" id="{1838AA55-33E9-4256-898F-A32FCB72C6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729" r="13729"/>
          <a:stretch>
            <a:fillRect/>
          </a:stretch>
        </p:blipFill>
        <p:spPr>
          <a:xfrm>
            <a:off x="3352800" y="3086100"/>
            <a:ext cx="33559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3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of large text</a:t>
            </a:r>
            <a:br>
              <a:rPr lang="en-US" dirty="0"/>
            </a:br>
            <a:r>
              <a:rPr lang="en-US" dirty="0"/>
              <a:t>used for a break or for impact</a:t>
            </a:r>
            <a:br>
              <a:rPr lang="en-US" dirty="0"/>
            </a:br>
            <a:r>
              <a:rPr lang="en-US" dirty="0"/>
              <a:t>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678540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of large text</a:t>
            </a:r>
            <a:br>
              <a:rPr lang="en-US" dirty="0"/>
            </a:br>
            <a:r>
              <a:rPr lang="en-US" dirty="0"/>
              <a:t>used for a break or for impact</a:t>
            </a:r>
            <a:br>
              <a:rPr lang="en-US" dirty="0"/>
            </a:br>
            <a:r>
              <a:rPr lang="en-US" dirty="0"/>
              <a:t>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800695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of large text</a:t>
            </a:r>
            <a:br>
              <a:rPr lang="en-US" dirty="0"/>
            </a:br>
            <a:r>
              <a:rPr lang="en-US" dirty="0"/>
              <a:t>used for a break or for impact</a:t>
            </a:r>
            <a:br>
              <a:rPr lang="en-US" dirty="0"/>
            </a:br>
            <a:r>
              <a:rPr lang="en-US" dirty="0"/>
              <a:t>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43815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8432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4E2F3-F8F5-41A4-B4AD-E5DAFB1D5A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icons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9C5D4-FF01-45E7-8E4B-9EE4F35EA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7897" y="5775460"/>
            <a:ext cx="4670445" cy="638085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1E61"/>
                </a:solidFill>
              </a:rPr>
              <a:t>NEED AN ICON OR GRAPHIC?</a:t>
            </a:r>
          </a:p>
          <a:p>
            <a:pPr algn="r"/>
            <a:r>
              <a:rPr lang="en-US" sz="1800" dirty="0">
                <a:solidFill>
                  <a:srgbClr val="001E61"/>
                </a:solidFill>
              </a:rPr>
              <a:t>COMMUNICATIONS@HOUSTONTX.GOV</a:t>
            </a:r>
          </a:p>
        </p:txBody>
      </p:sp>
      <p:pic>
        <p:nvPicPr>
          <p:cNvPr id="22" name="Picture 2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701F810-9BC8-48CF-9CDD-0BBCE8F2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81" y="987030"/>
            <a:ext cx="2194560" cy="2646894"/>
          </a:xfrm>
          <a:prstGeom prst="rect">
            <a:avLst/>
          </a:prstGeom>
        </p:spPr>
      </p:pic>
      <p:pic>
        <p:nvPicPr>
          <p:cNvPr id="23" name="Picture 2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AAEB5F8-4C14-4D4A-9550-57F756DD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03" y="987030"/>
            <a:ext cx="2269241" cy="2468880"/>
          </a:xfrm>
          <a:prstGeom prst="rect">
            <a:avLst/>
          </a:prstGeom>
        </p:spPr>
      </p:pic>
      <p:pic>
        <p:nvPicPr>
          <p:cNvPr id="24" name="Picture 2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217C892-2C41-4692-AB08-319701D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25" y="987030"/>
            <a:ext cx="2198594" cy="2651760"/>
          </a:xfrm>
          <a:prstGeom prst="rect">
            <a:avLst/>
          </a:prstGeom>
        </p:spPr>
      </p:pic>
      <p:pic>
        <p:nvPicPr>
          <p:cNvPr id="25" name="Picture 2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D60719A-5649-4A08-A851-D2B43B440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841" y="987030"/>
            <a:ext cx="2194560" cy="23876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77B4E2-3159-4FBB-B5E4-1E65CCB68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600" y="987030"/>
            <a:ext cx="2194560" cy="2646893"/>
          </a:xfrm>
          <a:prstGeom prst="rect">
            <a:avLst/>
          </a:prstGeom>
        </p:spPr>
      </p:pic>
      <p:pic>
        <p:nvPicPr>
          <p:cNvPr id="28" name="Picture 27" descr="A close up of a sign&#10;&#10;Description generated with high confidence">
            <a:extLst>
              <a:ext uri="{FF2B5EF4-FFF2-40B4-BE49-F238E27FC236}">
                <a16:creationId xmlns:a16="http://schemas.microsoft.com/office/drawing/2014/main" id="{B5F2F0F7-FA05-4588-9F25-8B41D9588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380" y="3832164"/>
            <a:ext cx="2269240" cy="2468880"/>
          </a:xfrm>
          <a:prstGeom prst="rect">
            <a:avLst/>
          </a:prstGeom>
        </p:spPr>
      </p:pic>
      <p:pic>
        <p:nvPicPr>
          <p:cNvPr id="30" name="Picture 2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34ACD73-F2C9-4B87-B186-4D03B35BC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880" y="3943753"/>
            <a:ext cx="2269240" cy="2468880"/>
          </a:xfrm>
          <a:prstGeom prst="rect">
            <a:avLst/>
          </a:prstGeom>
        </p:spPr>
      </p:pic>
      <p:pic>
        <p:nvPicPr>
          <p:cNvPr id="32" name="Picture 3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AEE3813-C241-44A7-8DA8-A5EC32C465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688" y="3741490"/>
            <a:ext cx="226924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4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Service lines</a:t>
            </a:r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0B82798-3CD1-4809-ABFE-3A8D2774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81" y="2480270"/>
            <a:ext cx="2194560" cy="2646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166E6-3F5A-4FF5-8CF5-9BD7528FD0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8433" y="2480270"/>
            <a:ext cx="1779180" cy="2468880"/>
          </a:xfrm>
          <a:prstGeom prst="rect">
            <a:avLst/>
          </a:prstGeom>
        </p:spPr>
      </p:pic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EDAF71-764F-418C-B6A6-3A3E2F85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25" y="2480270"/>
            <a:ext cx="2198594" cy="2651760"/>
          </a:xfrm>
          <a:prstGeom prst="rect">
            <a:avLst/>
          </a:prstGeom>
        </p:spPr>
      </p:pic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A252A31-A3E1-47B9-BC70-E3A9220D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841" y="2480270"/>
            <a:ext cx="2194560" cy="2387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1EBF77-8E67-4E4E-BC07-2A3FD919E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600" y="2480270"/>
            <a:ext cx="2194560" cy="264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DC2CD065-536F-4412-949C-882BEA8EB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Executive TEAM</a:t>
            </a:r>
          </a:p>
        </p:txBody>
      </p:sp>
      <p:pic>
        <p:nvPicPr>
          <p:cNvPr id="5" name="Picture 4" descr="Timeline">
            <a:extLst>
              <a:ext uri="{FF2B5EF4-FFF2-40B4-BE49-F238E27FC236}">
                <a16:creationId xmlns:a16="http://schemas.microsoft.com/office/drawing/2014/main" id="{6BC2A729-87EB-35DA-6754-A682C531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00783"/>
            <a:ext cx="11404600" cy="64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38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DC2CD065-536F-4412-949C-882BEA8EB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Public infrastructure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A4CCDF-AB49-4747-9174-FD6F20F85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9"/>
          <a:stretch/>
        </p:blipFill>
        <p:spPr>
          <a:xfrm>
            <a:off x="580327" y="946509"/>
            <a:ext cx="11261947" cy="55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HOUSTON PUBLIC WORKS</a:t>
            </a:r>
          </a:p>
          <a:p>
            <a:endParaRPr lang="en-US" sz="3200" dirty="0">
              <a:latin typeface="Arial Black" panose="020B0A040201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DC2BB20-F649-43B6-A175-40A418F81D16}"/>
              </a:ext>
            </a:extLst>
          </p:cNvPr>
          <p:cNvGrpSpPr/>
          <p:nvPr/>
        </p:nvGrpSpPr>
        <p:grpSpPr>
          <a:xfrm>
            <a:off x="8738138" y="1410389"/>
            <a:ext cx="2648133" cy="1414076"/>
            <a:chOff x="4952280" y="1942675"/>
            <a:chExt cx="2991216" cy="188543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3000A76-0849-4DCF-B977-88B7031A209A}"/>
                </a:ext>
              </a:extLst>
            </p:cNvPr>
            <p:cNvGrpSpPr/>
            <p:nvPr/>
          </p:nvGrpSpPr>
          <p:grpSpPr>
            <a:xfrm>
              <a:off x="4952280" y="2151177"/>
              <a:ext cx="2991216" cy="1676932"/>
              <a:chOff x="2682996" y="4312222"/>
              <a:chExt cx="2991216" cy="167693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4D1CA0A-44F6-4BB9-8F07-3A2393B17517}"/>
                  </a:ext>
                </a:extLst>
              </p:cNvPr>
              <p:cNvSpPr/>
              <p:nvPr/>
            </p:nvSpPr>
            <p:spPr>
              <a:xfrm>
                <a:off x="2682996" y="4312222"/>
                <a:ext cx="2220911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163B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48CC51D-5B96-4DBE-8AD7-999446E110E4}"/>
                  </a:ext>
                </a:extLst>
              </p:cNvPr>
              <p:cNvSpPr txBox="1"/>
              <p:nvPr/>
            </p:nvSpPr>
            <p:spPr>
              <a:xfrm>
                <a:off x="2710793" y="5127380"/>
                <a:ext cx="296341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GALLONS OF WATER TREATED PER YEAR </a:t>
                </a:r>
              </a:p>
            </p:txBody>
          </p:sp>
        </p:grpSp>
        <p:pic>
          <p:nvPicPr>
            <p:cNvPr id="48" name="Picture 4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5C3F9549-2018-458B-897D-F89F3548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527" y="1942675"/>
              <a:ext cx="1097279" cy="109728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3DDAC9A-3977-4E03-91E2-9BDC0E4A30B0}"/>
              </a:ext>
            </a:extLst>
          </p:cNvPr>
          <p:cNvGrpSpPr/>
          <p:nvPr/>
        </p:nvGrpSpPr>
        <p:grpSpPr>
          <a:xfrm>
            <a:off x="4816301" y="4831970"/>
            <a:ext cx="2466327" cy="1217169"/>
            <a:chOff x="491068" y="2459756"/>
            <a:chExt cx="2466327" cy="121716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1DFEE2-5E44-41AE-AAA2-FA732BA382B5}"/>
                </a:ext>
              </a:extLst>
            </p:cNvPr>
            <p:cNvSpPr/>
            <p:nvPr/>
          </p:nvSpPr>
          <p:spPr>
            <a:xfrm>
              <a:off x="491068" y="2623664"/>
              <a:ext cx="205053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$2.4B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801BCE3-2E34-4D33-8C59-B994970B5268}"/>
                </a:ext>
              </a:extLst>
            </p:cNvPr>
            <p:cNvSpPr/>
            <p:nvPr/>
          </p:nvSpPr>
          <p:spPr>
            <a:xfrm>
              <a:off x="600565" y="3307593"/>
              <a:ext cx="21381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ANNUAL BUDGET</a:t>
              </a:r>
            </a:p>
          </p:txBody>
        </p:sp>
        <p:pic>
          <p:nvPicPr>
            <p:cNvPr id="57" name="Picture 5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7577B4FF-88BC-4744-99C0-451A7762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462" y="2459756"/>
              <a:ext cx="876933" cy="858777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CB123E9-983B-4646-9F45-AA0151E21A27}"/>
              </a:ext>
            </a:extLst>
          </p:cNvPr>
          <p:cNvGrpSpPr/>
          <p:nvPr/>
        </p:nvGrpSpPr>
        <p:grpSpPr>
          <a:xfrm>
            <a:off x="644453" y="3276775"/>
            <a:ext cx="2934066" cy="999573"/>
            <a:chOff x="8159558" y="3068868"/>
            <a:chExt cx="2934066" cy="99957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0D5829B-8B52-436A-864B-79E341EEC995}"/>
                </a:ext>
              </a:extLst>
            </p:cNvPr>
            <p:cNvSpPr/>
            <p:nvPr/>
          </p:nvSpPr>
          <p:spPr>
            <a:xfrm>
              <a:off x="8732741" y="3068868"/>
              <a:ext cx="169836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2,450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5B392ED-5C78-4A79-9FCB-60DF7FD023C4}"/>
                </a:ext>
              </a:extLst>
            </p:cNvPr>
            <p:cNvSpPr txBox="1"/>
            <p:nvPr/>
          </p:nvSpPr>
          <p:spPr>
            <a:xfrm>
              <a:off x="8824816" y="3699109"/>
              <a:ext cx="2268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TRAFFIC SIGNALS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5" name="Picture 64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D79DE464-9A8F-4DBF-99F0-2ECA1BA88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558" y="3144991"/>
              <a:ext cx="839874" cy="822959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ECF545-0885-4BAD-B7F4-D15029F817E9}"/>
              </a:ext>
            </a:extLst>
          </p:cNvPr>
          <p:cNvGrpSpPr/>
          <p:nvPr/>
        </p:nvGrpSpPr>
        <p:grpSpPr>
          <a:xfrm>
            <a:off x="4762027" y="1495926"/>
            <a:ext cx="2850706" cy="1302794"/>
            <a:chOff x="305083" y="4002281"/>
            <a:chExt cx="2850706" cy="130279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E51A55A-07CA-4DAF-A9F7-378B3E3CB12F}"/>
                </a:ext>
              </a:extLst>
            </p:cNvPr>
            <p:cNvSpPr txBox="1"/>
            <p:nvPr/>
          </p:nvSpPr>
          <p:spPr>
            <a:xfrm>
              <a:off x="1189072" y="4658744"/>
              <a:ext cx="196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MILES OF STORM DRAINS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ED9D0FF-392C-4E18-8170-D55801CDF8E9}"/>
                </a:ext>
              </a:extLst>
            </p:cNvPr>
            <p:cNvSpPr/>
            <p:nvPr/>
          </p:nvSpPr>
          <p:spPr>
            <a:xfrm>
              <a:off x="1131829" y="4002281"/>
              <a:ext cx="170454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3,900</a:t>
              </a:r>
            </a:p>
          </p:txBody>
        </p:sp>
        <p:pic>
          <p:nvPicPr>
            <p:cNvPr id="71" name="Picture 7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3FF237F8-0D33-47CA-A6D1-B47D5F32A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83" y="4294461"/>
              <a:ext cx="822960" cy="82296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5A0A3E2-CC2A-4F0F-A89E-31FF27C1614D}"/>
              </a:ext>
            </a:extLst>
          </p:cNvPr>
          <p:cNvGrpSpPr/>
          <p:nvPr/>
        </p:nvGrpSpPr>
        <p:grpSpPr>
          <a:xfrm>
            <a:off x="4891408" y="3090890"/>
            <a:ext cx="2546338" cy="1279050"/>
            <a:chOff x="8438824" y="4988552"/>
            <a:chExt cx="3395117" cy="17054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2AB7F95-E103-45F8-A62F-E10F097F91C7}"/>
                </a:ext>
              </a:extLst>
            </p:cNvPr>
            <p:cNvGrpSpPr/>
            <p:nvPr/>
          </p:nvGrpSpPr>
          <p:grpSpPr>
            <a:xfrm>
              <a:off x="8438824" y="5028153"/>
              <a:ext cx="3395117" cy="1665799"/>
              <a:chOff x="-188540" y="4276044"/>
              <a:chExt cx="3975912" cy="218073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2C98920-4CB8-4BE2-83DA-7B652CE8E1E9}"/>
                  </a:ext>
                </a:extLst>
              </p:cNvPr>
              <p:cNvSpPr/>
              <p:nvPr/>
            </p:nvSpPr>
            <p:spPr>
              <a:xfrm>
                <a:off x="-188540" y="4276044"/>
                <a:ext cx="2473431" cy="1329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2,800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4BFE2B2-9438-4C70-B30B-CD8F15F8C72E}"/>
                  </a:ext>
                </a:extLst>
              </p:cNvPr>
              <p:cNvSpPr txBox="1"/>
              <p:nvPr/>
            </p:nvSpPr>
            <p:spPr>
              <a:xfrm>
                <a:off x="-118509" y="5328611"/>
                <a:ext cx="3905881" cy="1128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MILES OF ROADSIDE DITCHES</a:t>
                </a:r>
              </a:p>
            </p:txBody>
          </p:sp>
        </p:grpSp>
        <p:pic>
          <p:nvPicPr>
            <p:cNvPr id="74" name="Picture 73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13533395-02CB-4A67-A2AF-9FA3EBA01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214" y="4988552"/>
              <a:ext cx="1221922" cy="1221923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80B2AE2-4377-49BC-A2EB-598973E5D429}"/>
              </a:ext>
            </a:extLst>
          </p:cNvPr>
          <p:cNvGrpSpPr/>
          <p:nvPr/>
        </p:nvGrpSpPr>
        <p:grpSpPr>
          <a:xfrm>
            <a:off x="671085" y="1553460"/>
            <a:ext cx="2811645" cy="1249350"/>
            <a:chOff x="8058643" y="1315022"/>
            <a:chExt cx="2811645" cy="124935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BAC9981-9A07-4088-8E45-3587F795FC79}"/>
                </a:ext>
              </a:extLst>
            </p:cNvPr>
            <p:cNvGrpSpPr/>
            <p:nvPr/>
          </p:nvGrpSpPr>
          <p:grpSpPr>
            <a:xfrm>
              <a:off x="8058643" y="1315022"/>
              <a:ext cx="2262033" cy="1249350"/>
              <a:chOff x="-188540" y="4276044"/>
              <a:chExt cx="3428121" cy="2180737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0BC62B7-125A-4F02-8D27-9E45D1C4EEAC}"/>
                  </a:ext>
                </a:extLst>
              </p:cNvPr>
              <p:cNvSpPr/>
              <p:nvPr/>
            </p:nvSpPr>
            <p:spPr>
              <a:xfrm>
                <a:off x="-188540" y="4276044"/>
                <a:ext cx="2871988" cy="1329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16,000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0E5A297-A463-4D0A-BEE8-F947CB7D4C0B}"/>
                  </a:ext>
                </a:extLst>
              </p:cNvPr>
              <p:cNvSpPr txBox="1"/>
              <p:nvPr/>
            </p:nvSpPr>
            <p:spPr>
              <a:xfrm>
                <a:off x="-118507" y="5328612"/>
                <a:ext cx="3358088" cy="1128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LANE MILES OF STREETS</a:t>
                </a:r>
              </a:p>
            </p:txBody>
          </p:sp>
        </p:grpSp>
        <p:pic>
          <p:nvPicPr>
            <p:cNvPr id="77" name="Picture 7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8A85699D-BCBA-495C-8AAD-CC4E9EDB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1734" y="1396789"/>
              <a:ext cx="1108554" cy="110855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14905D-ADF9-405C-841E-E383F5BD622E}"/>
              </a:ext>
            </a:extLst>
          </p:cNvPr>
          <p:cNvGrpSpPr/>
          <p:nvPr/>
        </p:nvGrpSpPr>
        <p:grpSpPr>
          <a:xfrm>
            <a:off x="8762747" y="3079716"/>
            <a:ext cx="2894331" cy="1287785"/>
            <a:chOff x="4734803" y="3017694"/>
            <a:chExt cx="2894331" cy="128778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C2449A0-13CA-464E-94F7-9375A1917BBD}"/>
                </a:ext>
              </a:extLst>
            </p:cNvPr>
            <p:cNvGrpSpPr/>
            <p:nvPr/>
          </p:nvGrpSpPr>
          <p:grpSpPr>
            <a:xfrm>
              <a:off x="5573847" y="3017694"/>
              <a:ext cx="2055287" cy="1287785"/>
              <a:chOff x="6084821" y="4411144"/>
              <a:chExt cx="2543728" cy="171704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CF0D731-68B6-44EF-A847-9B9DB1CB96D2}"/>
                  </a:ext>
                </a:extLst>
              </p:cNvPr>
              <p:cNvSpPr/>
              <p:nvPr/>
            </p:nvSpPr>
            <p:spPr>
              <a:xfrm>
                <a:off x="6084821" y="4411144"/>
                <a:ext cx="2429772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5.8M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541C968-DE3C-4B75-AFE5-0E8B46F92230}"/>
                  </a:ext>
                </a:extLst>
              </p:cNvPr>
              <p:cNvSpPr txBox="1"/>
              <p:nvPr/>
            </p:nvSpPr>
            <p:spPr>
              <a:xfrm>
                <a:off x="6138377" y="5266416"/>
                <a:ext cx="249017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/>
                  </a:rPr>
                  <a:t>WATERBILLS SENT PER YEAR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pic>
          <p:nvPicPr>
            <p:cNvPr id="4" name="Graphic 3" descr="Open envelope">
              <a:extLst>
                <a:ext uri="{FF2B5EF4-FFF2-40B4-BE49-F238E27FC236}">
                  <a16:creationId xmlns:a16="http://schemas.microsoft.com/office/drawing/2014/main" id="{518F0037-B658-48D0-80BD-B3C425868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34803" y="3252089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287192-BCD6-4C4E-BE50-11ECF4DD959B}"/>
              </a:ext>
            </a:extLst>
          </p:cNvPr>
          <p:cNvGrpSpPr/>
          <p:nvPr/>
        </p:nvGrpSpPr>
        <p:grpSpPr>
          <a:xfrm>
            <a:off x="741219" y="4816460"/>
            <a:ext cx="2622850" cy="1226696"/>
            <a:chOff x="4924246" y="4792616"/>
            <a:chExt cx="2622850" cy="122669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77B3508-DA32-4DD3-B9FE-E300A249C0FF}"/>
                </a:ext>
              </a:extLst>
            </p:cNvPr>
            <p:cNvGrpSpPr/>
            <p:nvPr/>
          </p:nvGrpSpPr>
          <p:grpSpPr>
            <a:xfrm>
              <a:off x="4924246" y="5008131"/>
              <a:ext cx="2622850" cy="1011181"/>
              <a:chOff x="4516181" y="4211832"/>
              <a:chExt cx="2622850" cy="1011181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241C0F5-B589-4D4E-BE49-4F53FC40BA60}"/>
                  </a:ext>
                </a:extLst>
              </p:cNvPr>
              <p:cNvSpPr/>
              <p:nvPr/>
            </p:nvSpPr>
            <p:spPr>
              <a:xfrm>
                <a:off x="4516181" y="4211832"/>
                <a:ext cx="2198084" cy="784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467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F6BCF11-C966-4ADB-885E-767973D23A1E}"/>
                  </a:ext>
                </a:extLst>
              </p:cNvPr>
              <p:cNvSpPr txBox="1"/>
              <p:nvPr/>
            </p:nvSpPr>
            <p:spPr>
              <a:xfrm>
                <a:off x="4543692" y="4853681"/>
                <a:ext cx="259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/>
                  </a:rPr>
                  <a:t>TYPES OF PERMITS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pic>
          <p:nvPicPr>
            <p:cNvPr id="6" name="Graphic 5" descr="Document">
              <a:extLst>
                <a:ext uri="{FF2B5EF4-FFF2-40B4-BE49-F238E27FC236}">
                  <a16:creationId xmlns:a16="http://schemas.microsoft.com/office/drawing/2014/main" id="{21CEA9FA-CB41-4FA3-B107-CB8C0FD54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6639" y="4792616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C7BF71-4AA1-4EDF-B507-E6FD57BC8652}"/>
              </a:ext>
            </a:extLst>
          </p:cNvPr>
          <p:cNvGrpSpPr/>
          <p:nvPr/>
        </p:nvGrpSpPr>
        <p:grpSpPr>
          <a:xfrm>
            <a:off x="8859805" y="5008955"/>
            <a:ext cx="2704121" cy="1070146"/>
            <a:chOff x="1099093" y="1389108"/>
            <a:chExt cx="2704121" cy="107014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D78AE99-89D8-48F3-BE79-FB471C655208}"/>
                </a:ext>
              </a:extLst>
            </p:cNvPr>
            <p:cNvGrpSpPr/>
            <p:nvPr/>
          </p:nvGrpSpPr>
          <p:grpSpPr>
            <a:xfrm>
              <a:off x="1892064" y="1389108"/>
              <a:ext cx="1911150" cy="999188"/>
              <a:chOff x="1605741" y="2340690"/>
              <a:chExt cx="2272726" cy="133225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16651D0-B14C-42BD-8475-E3FDF14C1A40}"/>
                  </a:ext>
                </a:extLst>
              </p:cNvPr>
              <p:cNvSpPr txBox="1"/>
              <p:nvPr/>
            </p:nvSpPr>
            <p:spPr>
              <a:xfrm>
                <a:off x="1750144" y="3180496"/>
                <a:ext cx="1927372" cy="492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EMPLOYEES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122A27-23AB-419B-9970-576027620F39}"/>
                  </a:ext>
                </a:extLst>
              </p:cNvPr>
              <p:cNvSpPr/>
              <p:nvPr/>
            </p:nvSpPr>
            <p:spPr>
              <a:xfrm>
                <a:off x="1605741" y="2340690"/>
                <a:ext cx="2272726" cy="1046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4,000</a:t>
                </a:r>
              </a:p>
            </p:txBody>
          </p:sp>
        </p:grpSp>
        <p:pic>
          <p:nvPicPr>
            <p:cNvPr id="62" name="Graphic 61" descr="Construction worker">
              <a:extLst>
                <a:ext uri="{FF2B5EF4-FFF2-40B4-BE49-F238E27FC236}">
                  <a16:creationId xmlns:a16="http://schemas.microsoft.com/office/drawing/2014/main" id="{EBF10C03-7373-49DD-992E-EB8C96435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99093" y="154485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71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 Black" panose="020B0A04020102020204" pitchFamily="34" charset="0"/>
              </a:rPr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sample subhead text</a:t>
            </a:r>
          </a:p>
        </p:txBody>
      </p:sp>
    </p:spTree>
    <p:extLst>
      <p:ext uri="{BB962C8B-B14F-4D97-AF65-F5344CB8AC3E}">
        <p14:creationId xmlns:p14="http://schemas.microsoft.com/office/powerpoint/2010/main" val="66158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02B623-479E-4DD0-8D94-A0083213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 Black" panose="020B0A04020102020204" pitchFamily="34" charset="0"/>
              </a:rPr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240678-D8D5-4C30-BF87-FC837940D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sample subhead text</a:t>
            </a:r>
          </a:p>
        </p:txBody>
      </p:sp>
    </p:spTree>
    <p:extLst>
      <p:ext uri="{BB962C8B-B14F-4D97-AF65-F5344CB8AC3E}">
        <p14:creationId xmlns:p14="http://schemas.microsoft.com/office/powerpoint/2010/main" val="1638713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Content Slide Sample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b="1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charset="0"/>
              <a:buChar char="•"/>
            </a:pPr>
            <a:endParaRPr lang="en-US" dirty="0"/>
          </a:p>
          <a:p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1995931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ouston Public Works 1">
      <a:dk1>
        <a:srgbClr val="000000"/>
      </a:dk1>
      <a:lt1>
        <a:srgbClr val="FFFFFF"/>
      </a:lt1>
      <a:dk2>
        <a:srgbClr val="001D5F"/>
      </a:dk2>
      <a:lt2>
        <a:srgbClr val="FEFFFF"/>
      </a:lt2>
      <a:accent1>
        <a:srgbClr val="F68D2E"/>
      </a:accent1>
      <a:accent2>
        <a:srgbClr val="688096"/>
      </a:accent2>
      <a:accent3>
        <a:srgbClr val="00C1D4"/>
      </a:accent3>
      <a:accent4>
        <a:srgbClr val="535659"/>
      </a:accent4>
      <a:accent5>
        <a:srgbClr val="A8D04C"/>
      </a:accent5>
      <a:accent6>
        <a:srgbClr val="FFDE00"/>
      </a:accent6>
      <a:hlink>
        <a:srgbClr val="00C1D5"/>
      </a:hlink>
      <a:folHlink>
        <a:srgbClr val="00C1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0408_HPW_PPTTemplate" id="{6B28E140-5B09-EB4E-958B-7B6C5C226E36}" vid="{4CA1D771-FF60-A443-8B65-216C92AD7E0C}"/>
    </a:ext>
  </a:extLst>
</a:theme>
</file>

<file path=ppt/theme/theme2.xml><?xml version="1.0" encoding="utf-8"?>
<a:theme xmlns:a="http://schemas.openxmlformats.org/drawingml/2006/main" name="2_Office Theme">
  <a:themeElements>
    <a:clrScheme name="Houston Public Works 1">
      <a:dk1>
        <a:srgbClr val="000000"/>
      </a:dk1>
      <a:lt1>
        <a:srgbClr val="FFFFFF"/>
      </a:lt1>
      <a:dk2>
        <a:srgbClr val="001D5F"/>
      </a:dk2>
      <a:lt2>
        <a:srgbClr val="FEFFFF"/>
      </a:lt2>
      <a:accent1>
        <a:srgbClr val="F68D2E"/>
      </a:accent1>
      <a:accent2>
        <a:srgbClr val="688096"/>
      </a:accent2>
      <a:accent3>
        <a:srgbClr val="00C1D4"/>
      </a:accent3>
      <a:accent4>
        <a:srgbClr val="535659"/>
      </a:accent4>
      <a:accent5>
        <a:srgbClr val="A8D04C"/>
      </a:accent5>
      <a:accent6>
        <a:srgbClr val="FFDE00"/>
      </a:accent6>
      <a:hlink>
        <a:srgbClr val="00C1D5"/>
      </a:hlink>
      <a:folHlink>
        <a:srgbClr val="00C1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0408_HPW_PPTTemplate" id="{6B28E140-5B09-EB4E-958B-7B6C5C226E36}" vid="{4CA1D771-FF60-A443-8B65-216C92AD7E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2019_0408v2_HPW_PPTTemplate</Template>
  <TotalTime>205</TotalTime>
  <Words>479</Words>
  <Application>Microsoft Office PowerPoint</Application>
  <PresentationFormat>Widescreen</PresentationFormat>
  <Paragraphs>156</Paragraphs>
  <Slides>28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.AppleSystemUIFont</vt:lpstr>
      <vt:lpstr>Arial</vt:lpstr>
      <vt:lpstr>Arial Black</vt:lpstr>
      <vt:lpstr>Avenir Book</vt:lpstr>
      <vt:lpstr>Calibri</vt:lpstr>
      <vt:lpstr>Helvetica Light</vt:lpstr>
      <vt:lpstr>Lucida Grande</vt:lpstr>
      <vt:lpstr>Source Sans Pro ExtraLight</vt:lpstr>
      <vt:lpstr>Tw Cen MT</vt:lpstr>
      <vt:lpstr>Wingdings</vt:lpstr>
      <vt:lpstr>Office Theme</vt:lpstr>
      <vt:lpstr>2_Office Theme</vt:lpstr>
      <vt:lpstr>TITLE GOES HERE</vt:lpstr>
      <vt:lpstr>PURPOSE</vt:lpstr>
      <vt:lpstr>PowerPoint Presentation</vt:lpstr>
      <vt:lpstr>PowerPoint Presentation</vt:lpstr>
      <vt:lpstr>PowerPoint Presentation</vt:lpstr>
      <vt:lpstr>PowerPoint Presentation</vt:lpstr>
      <vt:lpstr>Section Title</vt:lpstr>
      <vt:lpstr>Section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Reed, Alanna - HPW</dc:creator>
  <cp:lastModifiedBy>Vargas, Rodrigo - HPW</cp:lastModifiedBy>
  <cp:revision>29</cp:revision>
  <dcterms:created xsi:type="dcterms:W3CDTF">2019-04-10T23:04:21Z</dcterms:created>
  <dcterms:modified xsi:type="dcterms:W3CDTF">2023-09-07T15:12:43Z</dcterms:modified>
</cp:coreProperties>
</file>